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3" r:id="rId4"/>
    <p:sldId id="259" r:id="rId5"/>
    <p:sldId id="260" r:id="rId6"/>
    <p:sldId id="274" r:id="rId7"/>
    <p:sldId id="261" r:id="rId8"/>
    <p:sldId id="262" r:id="rId9"/>
    <p:sldId id="265" r:id="rId10"/>
    <p:sldId id="267" r:id="rId11"/>
    <p:sldId id="275" r:id="rId12"/>
    <p:sldId id="268" r:id="rId13"/>
    <p:sldId id="264" r:id="rId14"/>
    <p:sldId id="263" r:id="rId15"/>
    <p:sldId id="269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FF70AC-1B4B-4A6E-A0C6-11390CEE0E0F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92C051-1F87-42FD-BB51-06A851EFDA7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pl-PL" dirty="0" smtClean="0"/>
              <a:t>Wrzesień 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88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720184" cy="3217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3635896" y="5697551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Dbamy o nasza salę.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7927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792192" cy="3258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195736" y="5836622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Poszukujemy </a:t>
            </a:r>
            <a:r>
              <a:rPr lang="pl-PL" dirty="0" smtClean="0"/>
              <a:t>przepisów </a:t>
            </a:r>
            <a:r>
              <a:rPr lang="pl-PL" dirty="0" smtClean="0"/>
              <a:t>na </a:t>
            </a:r>
            <a:r>
              <a:rPr lang="pl-PL" dirty="0" smtClean="0"/>
              <a:t>zajęcia </a:t>
            </a:r>
            <a:r>
              <a:rPr lang="pl-PL" dirty="0" smtClean="0"/>
              <a:t>kulinarne.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142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504160" cy="3096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555776" y="5877272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Przygotowujemy śniadanie.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208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36208" cy="3339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987824" y="576461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Pieczemy ciasto „Murzynek”.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879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KĄCIK CZYTELNICZY.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288136" cy="2974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3419872" y="5517232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Chętnie czytamy.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077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PRACE.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792192" cy="3258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76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CDN.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512272" cy="3663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38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ROK SZKOLNY 2019/2020.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20184" cy="3217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e tekstowe 5"/>
          <p:cNvSpPr txBox="1"/>
          <p:nvPr/>
        </p:nvSpPr>
        <p:spPr>
          <a:xfrm>
            <a:off x="2555776" y="5805264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Rozpoczynamy nowy rok szkolny.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46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ŻEGNAMY LATO.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792192" cy="3258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483768" y="5805264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Opowiadamy o naszych wakacjach.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284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ŻEGNAMY LATO.</a:t>
            </a: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360144" cy="3015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195736" y="5629890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Prezentujemy pamiątki z wakacji.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37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WYBORY.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216128" cy="2934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1731628" y="5453283"/>
            <a:ext cx="544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Bierzemy udział w głosowaniu </a:t>
            </a:r>
          </a:p>
          <a:p>
            <a:pPr algn="ctr"/>
            <a:r>
              <a:rPr lang="pl-PL" dirty="0" smtClean="0"/>
              <a:t>na kandydatów do Samorządu Uczniowskiego.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4795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ROCZNICE WRZEŚNIOWE.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672408" cy="2065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1763688" y="5219908"/>
            <a:ext cx="595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Bierzemy udział w akademii- Rocznice Wrześniowe.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549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CHŁOPAKA.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216128" cy="2934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411760" y="5589240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Składamy życzenia naszemu koledze.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890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720184" cy="3217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2339752" y="5723432"/>
            <a:ext cx="454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Zdobywamy i utrwalamy naszą wiedzę.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1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ZAJĘCIA.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576168" cy="3136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2843808" y="558924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Lubimy ruch na świeżym powietrzu.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864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121</Words>
  <Application>Microsoft Office PowerPoint</Application>
  <PresentationFormat>Pokaz na ekranie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Energetyczny</vt:lpstr>
      <vt:lpstr>Z PAMIĘTNIKA 8 S</vt:lpstr>
      <vt:lpstr>ROK SZKOLNY 2019/2020.</vt:lpstr>
      <vt:lpstr>ŻEGNAMY LATO.</vt:lpstr>
      <vt:lpstr>ŻEGNAMY LATO.</vt:lpstr>
      <vt:lpstr>WYBORY.</vt:lpstr>
      <vt:lpstr>ROCZNICE WRZEŚNIOWE.</vt:lpstr>
      <vt:lpstr>DZIEŃ CHŁOPAKA.</vt:lpstr>
      <vt:lpstr>NASZE ZAJĘCIA.</vt:lpstr>
      <vt:lpstr>NASZE ZAJĘCIA.</vt:lpstr>
      <vt:lpstr>NASZE ZAJĘCIA.</vt:lpstr>
      <vt:lpstr>NASZE ZAJĘCIA.</vt:lpstr>
      <vt:lpstr>NASZE ZAJĘCIA.</vt:lpstr>
      <vt:lpstr>NASZE ZAJĘCIA.</vt:lpstr>
      <vt:lpstr>KĄCIK CZYTELNICZY.</vt:lpstr>
      <vt:lpstr>NASZE PRACE.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26</cp:revision>
  <dcterms:created xsi:type="dcterms:W3CDTF">2019-10-10T10:54:59Z</dcterms:created>
  <dcterms:modified xsi:type="dcterms:W3CDTF">2019-10-23T05:56:07Z</dcterms:modified>
</cp:coreProperties>
</file>