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1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7" r:id="rId6"/>
    <p:sldId id="262" r:id="rId7"/>
    <p:sldId id="273" r:id="rId8"/>
    <p:sldId id="268" r:id="rId9"/>
    <p:sldId id="263" r:id="rId10"/>
    <p:sldId id="264" r:id="rId11"/>
    <p:sldId id="265" r:id="rId12"/>
    <p:sldId id="270" r:id="rId13"/>
    <p:sldId id="274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39" autoAdjust="0"/>
    <p:restoredTop sz="79930" autoAdjust="0"/>
  </p:normalViewPr>
  <p:slideViewPr>
    <p:cSldViewPr>
      <p:cViewPr varScale="1">
        <p:scale>
          <a:sx n="59" d="100"/>
          <a:sy n="59" d="100"/>
        </p:scale>
        <p:origin x="10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8E2DC-A30A-41C3-8474-73A5284213CD}" type="datetimeFigureOut">
              <a:rPr lang="sk-SK" smtClean="0"/>
              <a:pPr/>
              <a:t>11. 3. 2020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AA684-424A-4298-B0BC-2D58FBC65E8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AA684-424A-4298-B0BC-2D58FBC65E81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AA684-424A-4298-B0BC-2D58FBC65E81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8574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0C30-C61E-4C0C-8C95-05168AA65AED}" type="datetimeFigureOut">
              <a:rPr lang="sk-SK" smtClean="0"/>
              <a:pPr/>
              <a:t>11. 3. 2020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8861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0C30-C61E-4C0C-8C95-05168AA65AED}" type="datetimeFigureOut">
              <a:rPr lang="sk-SK" smtClean="0"/>
              <a:pPr/>
              <a:t>11. 3. 2020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5113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FE720C30-C61E-4C0C-8C95-05168AA65AED}" type="datetimeFigureOut">
              <a:rPr lang="sk-SK" smtClean="0"/>
              <a:pPr/>
              <a:t>11. 3. 2020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7110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0C30-C61E-4C0C-8C95-05168AA65AED}" type="datetimeFigureOut">
              <a:rPr lang="sk-SK" smtClean="0"/>
              <a:pPr/>
              <a:t>11. 3. 2020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2499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720C30-C61E-4C0C-8C95-05168AA65AED}" type="datetimeFigureOut">
              <a:rPr lang="sk-SK" smtClean="0"/>
              <a:pPr/>
              <a:t>11. 3. 2020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0257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0C30-C61E-4C0C-8C95-05168AA65AED}" type="datetimeFigureOut">
              <a:rPr lang="sk-SK" smtClean="0"/>
              <a:pPr/>
              <a:t>11. 3. 2020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24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0C30-C61E-4C0C-8C95-05168AA65AED}" type="datetimeFigureOut">
              <a:rPr lang="sk-SK" smtClean="0"/>
              <a:pPr/>
              <a:t>11. 3. 2020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048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0C30-C61E-4C0C-8C95-05168AA65AED}" type="datetimeFigureOut">
              <a:rPr lang="sk-SK" smtClean="0"/>
              <a:pPr/>
              <a:t>11. 3. 2020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909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0C30-C61E-4C0C-8C95-05168AA65AED}" type="datetimeFigureOut">
              <a:rPr lang="sk-SK" smtClean="0"/>
              <a:pPr/>
              <a:t>11. 3. 2020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735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0C30-C61E-4C0C-8C95-05168AA65AED}" type="datetimeFigureOut">
              <a:rPr lang="sk-SK" smtClean="0"/>
              <a:pPr/>
              <a:t>11. 3. 2020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415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0C30-C61E-4C0C-8C95-05168AA65AED}" type="datetimeFigureOut">
              <a:rPr lang="sk-SK" smtClean="0"/>
              <a:pPr/>
              <a:t>11. 3. 2020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488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E720C30-C61E-4C0C-8C95-05168AA65AED}" type="datetimeFigureOut">
              <a:rPr lang="sk-SK" smtClean="0"/>
              <a:pPr/>
              <a:t>11. 3. 2020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BB19928-37D9-4620-AA6B-024DBB26F7A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1963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5786" y="620688"/>
            <a:ext cx="7672414" cy="3168352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sk-SK" sz="4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sk-SK" sz="4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sk-SK" sz="4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sk-SK" sz="4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sk-SK" sz="4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sk-SK" sz="4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Následné monitorovacie obdobie</a:t>
            </a:r>
            <a:br>
              <a:rPr lang="sk-SK" sz="4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sk-SK" sz="4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5</a:t>
            </a:r>
            <a:endParaRPr lang="sk-SK" sz="44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Obrázok 2" descr="http://img.siov.sk/images/projekt_vzdelavanie/loga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6632"/>
            <a:ext cx="2009403" cy="9087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dĺžnik 5"/>
          <p:cNvSpPr/>
          <p:nvPr/>
        </p:nvSpPr>
        <p:spPr>
          <a:xfrm>
            <a:off x="1142976" y="4113077"/>
            <a:ext cx="68854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Využitie pomôcok</a:t>
            </a:r>
            <a:r>
              <a:rPr lang="sk-SK" sz="2400" dirty="0" smtClean="0">
                <a:latin typeface="Calibri" panose="020F0502020204030204" pitchFamily="34" charset="0"/>
              </a:rPr>
              <a:t/>
            </a:r>
            <a:br>
              <a:rPr lang="sk-SK" sz="2400" dirty="0" smtClean="0">
                <a:latin typeface="Calibri" panose="020F0502020204030204" pitchFamily="34" charset="0"/>
              </a:rPr>
            </a:br>
            <a:r>
              <a:rPr lang="sk-SK" sz="2400" dirty="0" smtClean="0">
                <a:latin typeface="Calibri" panose="020F0502020204030204" pitchFamily="34" charset="0"/>
                <a:cs typeface="Arial" pitchFamily="34" charset="0"/>
              </a:rPr>
              <a:t>zakúpených v rámci</a:t>
            </a:r>
            <a:br>
              <a:rPr lang="sk-SK" sz="2400" dirty="0" smtClean="0">
                <a:latin typeface="Calibri" panose="020F0502020204030204" pitchFamily="34" charset="0"/>
                <a:cs typeface="Arial" pitchFamily="34" charset="0"/>
              </a:rPr>
            </a:br>
            <a:r>
              <a:rPr lang="sk-SK" sz="2400" dirty="0" smtClean="0">
                <a:latin typeface="Calibri" panose="020F0502020204030204" pitchFamily="34" charset="0"/>
                <a:cs typeface="Arial" pitchFamily="34" charset="0"/>
              </a:rPr>
              <a:t>PROJEKTU</a:t>
            </a:r>
            <a:r>
              <a:rPr lang="sk-SK" sz="2400" dirty="0" smtClean="0">
                <a:latin typeface="Calibri" panose="020F0502020204030204" pitchFamily="34" charset="0"/>
              </a:rPr>
              <a:t>: </a:t>
            </a:r>
            <a:r>
              <a:rPr lang="sk-SK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sk-SK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</a:br>
            <a:r>
              <a:rPr lang="sk-SK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„</a:t>
            </a:r>
            <a:r>
              <a:rPr lang="sk-SK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Čitateľská gramotnosť a angličtina žiakov ako pevný základ pre dosahovanie budúcich cieľov“</a:t>
            </a:r>
            <a:endParaRPr lang="sk-SK" sz="3200" b="1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7" name="Obrázok 6" descr="http://www.asfeu.sk/fileadmin/user_upload/2015/20150703_VA-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3816464" cy="77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88640"/>
            <a:ext cx="936104" cy="9778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91880" y="179360"/>
            <a:ext cx="3384376" cy="253828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89040"/>
            <a:ext cx="3258108" cy="2443581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21923"/>
            <a:ext cx="2799660" cy="3732880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6561"/>
            <a:ext cx="2409732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1698062" cy="3018776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2799" y="917721"/>
            <a:ext cx="2952328" cy="2214246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74557" y="4265262"/>
            <a:ext cx="2746614" cy="205996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23100"/>
            <a:ext cx="2888823" cy="2544284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268760"/>
            <a:ext cx="3203848" cy="1802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3203848" cy="2402886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74" y="3573016"/>
            <a:ext cx="3203848" cy="2402886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513" y="585418"/>
            <a:ext cx="3286168" cy="2464626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513" y="3573016"/>
            <a:ext cx="3246714" cy="243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3323861" cy="2492896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620688"/>
            <a:ext cx="2643758" cy="3525011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564904"/>
            <a:ext cx="2952328" cy="393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58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1" y="2852936"/>
            <a:ext cx="5544617" cy="1080120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Ďakujeme za pozornosť.</a:t>
            </a:r>
            <a:endParaRPr lang="sk-SK" sz="2400" dirty="0"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17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0" y="1628800"/>
            <a:ext cx="9144000" cy="1656184"/>
          </a:xfrm>
        </p:spPr>
        <p:txBody>
          <a:bodyPr>
            <a:noAutofit/>
          </a:bodyPr>
          <a:lstStyle/>
          <a:p>
            <a:pPr algn="ctr"/>
            <a:r>
              <a:rPr lang="sk-SK" sz="3200" dirty="0" smtClean="0">
                <a:solidFill>
                  <a:srgbClr val="7030A0"/>
                </a:solidFill>
                <a:latin typeface="Calibri" panose="020F0502020204030204" pitchFamily="34" charset="0"/>
                <a:cs typeface="Arial" pitchFamily="34" charset="0"/>
              </a:rPr>
              <a:t>Projekt s  názvom:</a:t>
            </a:r>
            <a:br>
              <a:rPr lang="sk-SK" sz="3200" dirty="0" smtClean="0">
                <a:solidFill>
                  <a:srgbClr val="7030A0"/>
                </a:solidFill>
                <a:latin typeface="Calibri" panose="020F0502020204030204" pitchFamily="34" charset="0"/>
                <a:cs typeface="Arial" pitchFamily="34" charset="0"/>
              </a:rPr>
            </a:br>
            <a:r>
              <a:rPr lang="sk-SK" sz="3200" dirty="0" smtClean="0">
                <a:solidFill>
                  <a:srgbClr val="7030A0"/>
                </a:solidFill>
                <a:latin typeface="Calibri" panose="020F0502020204030204" pitchFamily="34" charset="0"/>
                <a:cs typeface="Arial" pitchFamily="34" charset="0"/>
              </a:rPr>
              <a:t/>
            </a:r>
            <a:br>
              <a:rPr lang="sk-SK" sz="3200" dirty="0" smtClean="0">
                <a:solidFill>
                  <a:srgbClr val="7030A0"/>
                </a:solidFill>
                <a:latin typeface="Calibri" panose="020F0502020204030204" pitchFamily="34" charset="0"/>
                <a:cs typeface="Arial" pitchFamily="34" charset="0"/>
              </a:rPr>
            </a:br>
            <a:r>
              <a:rPr lang="sk-SK" sz="32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sk-SK" sz="3200" i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„</a:t>
            </a:r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Čitateľská gramotnosť a angličtina žiakov ako pevný základ pre dosahovanie budúcich cieľov</a:t>
            </a:r>
            <a:r>
              <a:rPr lang="sk-SK" sz="3200" b="1" i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“</a:t>
            </a:r>
            <a:endParaRPr lang="sk-SK" sz="32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type="subTitle" idx="1"/>
          </p:nvPr>
        </p:nvSpPr>
        <p:spPr>
          <a:xfrm>
            <a:off x="722376" y="5013176"/>
            <a:ext cx="7772400" cy="1296144"/>
          </a:xfrm>
        </p:spPr>
        <p:txBody>
          <a:bodyPr>
            <a:normAutofit lnSpcReduction="10000"/>
          </a:bodyPr>
          <a:lstStyle/>
          <a:p>
            <a:pPr algn="just"/>
            <a:r>
              <a:rPr lang="sk-SK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sk-SK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s ITMS kódom projektu 26110130394 bol dňa 16. 03. 2015  vecne a finančne ukončený. Dňom finančného ukončenia projektu, začalo plynúť následné monitorovacie obdobie projektu, ktoré bude trvať 5 rokov od tohto dátumu.</a:t>
            </a:r>
          </a:p>
          <a:p>
            <a:endParaRPr lang="sk-SK" sz="2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667192" cy="1296144"/>
          </a:xfrm>
        </p:spPr>
        <p:txBody>
          <a:bodyPr>
            <a:normAutofit/>
          </a:bodyPr>
          <a:lstStyle/>
          <a:p>
            <a:pPr algn="ctr"/>
            <a:r>
              <a:rPr lang="sk-SK" sz="32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Implementácia pomôcok</a:t>
            </a:r>
            <a:br>
              <a:rPr lang="sk-SK" sz="3200" dirty="0" smtClean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sk-SK" sz="32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počas aktivít</a:t>
            </a:r>
            <a:endParaRPr lang="sk-SK" sz="32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6768752" cy="1440160"/>
          </a:xfrm>
        </p:spPr>
        <p:txBody>
          <a:bodyPr>
            <a:normAutofit/>
          </a:bodyPr>
          <a:lstStyle/>
          <a:p>
            <a:pPr algn="l"/>
            <a:r>
              <a:rPr lang="sk-SK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  5.04.2019 Noc s Andersenom</a:t>
            </a:r>
            <a:endParaRPr lang="sk-SK" sz="3200" b="1" dirty="0">
              <a:solidFill>
                <a:schemeClr val="accent3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73" y="2890969"/>
            <a:ext cx="3437891" cy="257841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96120" y="2912520"/>
            <a:ext cx="3933056" cy="2949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3138565" cy="547787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87391" y="1985417"/>
            <a:ext cx="4581128" cy="3435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575819" y="404664"/>
            <a:ext cx="5826719" cy="1226179"/>
          </a:xfrm>
        </p:spPr>
        <p:txBody>
          <a:bodyPr>
            <a:noAutofit/>
          </a:bodyPr>
          <a:lstStyle/>
          <a:p>
            <a:pPr algn="l"/>
            <a:r>
              <a:rPr lang="sk-SK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29.10.2019 Najzaujímavejšie podujatie školskej knižnice</a:t>
            </a:r>
            <a:endParaRPr lang="sk-SK" sz="3200" dirty="0">
              <a:solidFill>
                <a:schemeClr val="accent3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434" y="1630843"/>
            <a:ext cx="2919744" cy="2189808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615630"/>
            <a:ext cx="2736304" cy="4864539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57" y="3987657"/>
            <a:ext cx="1435104" cy="2551296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68" y="3987657"/>
            <a:ext cx="1427402" cy="2537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15616" y="404664"/>
            <a:ext cx="6624736" cy="895496"/>
          </a:xfrm>
        </p:spPr>
        <p:txBody>
          <a:bodyPr>
            <a:noAutofit/>
          </a:bodyPr>
          <a:lstStyle/>
          <a:p>
            <a:r>
              <a:rPr lang="sk-SK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27.9.2018 Európsky deň cudzích jazykov</a:t>
            </a:r>
            <a:endParaRPr lang="sk-SK" sz="3200" dirty="0">
              <a:solidFill>
                <a:schemeClr val="accent3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04" y="1613187"/>
            <a:ext cx="3347864" cy="2510898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601" y="1274703"/>
            <a:ext cx="2232756" cy="2977008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4437112"/>
            <a:ext cx="3635896" cy="2045192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031" y="4438228"/>
            <a:ext cx="3635896" cy="2045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332656"/>
            <a:ext cx="3554489" cy="266586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2656"/>
            <a:ext cx="3554489" cy="266586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02" y="3430571"/>
            <a:ext cx="3563888" cy="2672916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455977"/>
            <a:ext cx="3519466" cy="263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19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624110"/>
            <a:ext cx="6480720" cy="1280890"/>
          </a:xfrm>
        </p:spPr>
        <p:txBody>
          <a:bodyPr>
            <a:normAutofit/>
          </a:bodyPr>
          <a:lstStyle/>
          <a:p>
            <a:pPr algn="ctr"/>
            <a:r>
              <a:rPr lang="sk-SK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28.3.2019 Čitateľský MARATÓN</a:t>
            </a:r>
            <a:endParaRPr lang="sk-SK" sz="3200" dirty="0">
              <a:solidFill>
                <a:schemeClr val="accent3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8" y="1905000"/>
            <a:ext cx="2841779" cy="2131334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85792" y="2822510"/>
            <a:ext cx="3789040" cy="2841780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9838" y="2525518"/>
            <a:ext cx="2976331" cy="2232248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0546" y="4552498"/>
            <a:ext cx="2472784" cy="18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4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4414" y="548680"/>
            <a:ext cx="6741962" cy="1152128"/>
          </a:xfrm>
        </p:spPr>
        <p:txBody>
          <a:bodyPr>
            <a:noAutofit/>
          </a:bodyPr>
          <a:lstStyle/>
          <a:p>
            <a:pPr algn="ctr"/>
            <a:r>
              <a:rPr lang="sk-SK" sz="32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Implementácia pomôcok</a:t>
            </a:r>
            <a:br>
              <a:rPr lang="sk-SK" sz="3200" dirty="0" smtClean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sk-SK" sz="32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počas vyučovacích hodín</a:t>
            </a:r>
            <a:endParaRPr lang="sk-SK" sz="32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9" y="2492896"/>
            <a:ext cx="3779912" cy="283493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395" y="1700808"/>
            <a:ext cx="3155267" cy="244827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399259"/>
            <a:ext cx="3236267" cy="242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hované">
  <a:themeElements>
    <a:clrScheme name="Pruhované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Pruhované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ruhovan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TM03090430[[fn=Pruhované]]</Template>
  <TotalTime>648</TotalTime>
  <Words>132</Words>
  <Application>Microsoft Office PowerPoint</Application>
  <PresentationFormat>Prezentácia na obrazovke (4:3)</PresentationFormat>
  <Paragraphs>13</Paragraphs>
  <Slides>14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Corbel</vt:lpstr>
      <vt:lpstr>Wingdings</vt:lpstr>
      <vt:lpstr>Pruhované</vt:lpstr>
      <vt:lpstr>   Následné monitorovacie obdobie 5</vt:lpstr>
      <vt:lpstr>Projekt s  názvom:   „Čitateľská gramotnosť a angličtina žiakov ako pevný základ pre dosahovanie budúcich cieľov“</vt:lpstr>
      <vt:lpstr>Implementácia pomôcok počas aktivít</vt:lpstr>
      <vt:lpstr>Prezentácia programu PowerPoint</vt:lpstr>
      <vt:lpstr>29.10.2019 Najzaujímavejšie podujatie školskej knižnice</vt:lpstr>
      <vt:lpstr>27.9.2018 Európsky deň cudzích jazykov</vt:lpstr>
      <vt:lpstr>Prezentácia programu PowerPoint</vt:lpstr>
      <vt:lpstr>28.3.2019 Čitateľský MARATÓN</vt:lpstr>
      <vt:lpstr>Implementácia pomôcok počas vyučovacích hodín</vt:lpstr>
      <vt:lpstr>Prezentácia programu PowerPoint</vt:lpstr>
      <vt:lpstr>Prezentácia programu PowerPoint</vt:lpstr>
      <vt:lpstr>Prezentácia programu PowerPoint</vt:lpstr>
      <vt:lpstr>Prezentácia programu PowerPoint</vt:lpstr>
      <vt:lpstr>Ďakujeme za pozornosť.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ZS-BAB</dc:creator>
  <cp:lastModifiedBy>ZS-BAB</cp:lastModifiedBy>
  <cp:revision>138</cp:revision>
  <dcterms:created xsi:type="dcterms:W3CDTF">2016-01-12T09:01:54Z</dcterms:created>
  <dcterms:modified xsi:type="dcterms:W3CDTF">2020-03-11T10:03:59Z</dcterms:modified>
</cp:coreProperties>
</file>