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4" r:id="rId4"/>
    <p:sldId id="263" r:id="rId5"/>
    <p:sldId id="260" r:id="rId6"/>
    <p:sldId id="265" r:id="rId7"/>
    <p:sldId id="259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75EEEA-396A-41BE-9EF2-3E902D1F3E38}" type="datetimeFigureOut">
              <a:rPr lang="pl-PL" smtClean="0"/>
              <a:pPr/>
              <a:t>2019-11-09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783ECF-C7C2-4002-8750-26549A641AA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Mój Wygląd świadczy o mnie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Łukasz Gostkowski kl. VIII b</a:t>
            </a:r>
            <a:endParaRPr lang="pl-PL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nasz wygląd składa się wiele różnych elementów, nie tylko to co mamy na sobie, ale również nasz sposób życia-aktywność fizyczna czy zdrowe odżywianie. </a:t>
            </a:r>
          </a:p>
          <a:p>
            <a:r>
              <a:rPr lang="pl-PL" dirty="0" smtClean="0"/>
              <a:t> Strój powinien być odpowiedni do danego miejsca, czasu i wykonywanych czynności.</a:t>
            </a:r>
          </a:p>
          <a:p>
            <a:r>
              <a:rPr lang="pl-PL" dirty="0" smtClean="0"/>
              <a:t>Dbanie o wygląd to nie tylko ładne </a:t>
            </a:r>
            <a:r>
              <a:rPr lang="pl-PL" dirty="0" smtClean="0"/>
              <a:t>ubranie, </a:t>
            </a:r>
            <a:r>
              <a:rPr lang="pl-PL" dirty="0" smtClean="0"/>
              <a:t>ale także higiena ciała, jamy ustnej i włosów.</a:t>
            </a:r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 Wygląd określamy po to, żeby kogoś rozpoznać, opisać, wyróżnić spośród innych, żeby zachować w pamięci jego cechy szczególne i niestety również po to, żeby go świadomie lub podświadomie oceniać.</a:t>
            </a: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Znalezione obrazy dla zapytania: prezentacja mój wygląd świadczy o mni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071546"/>
            <a:ext cx="750099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952194"/>
          </a:xfrm>
        </p:spPr>
        <p:txBody>
          <a:bodyPr/>
          <a:lstStyle/>
          <a:p>
            <a:r>
              <a:rPr lang="pl-PL" dirty="0" smtClean="0"/>
              <a:t>Gdy ktoś nie potrafi dobrać odpowiedniego ubrania lub nie dba o jego </a:t>
            </a:r>
            <a:r>
              <a:rPr lang="pl-PL" dirty="0" smtClean="0"/>
              <a:t>czystość, </a:t>
            </a:r>
            <a:r>
              <a:rPr lang="pl-PL" dirty="0" smtClean="0"/>
              <a:t>wygląda na kogoś, komu na niczym nie zależy i jest źle wychowany.</a:t>
            </a:r>
          </a:p>
          <a:p>
            <a:r>
              <a:rPr lang="pl-PL" dirty="0" smtClean="0"/>
              <a:t>Z drugiej strony </a:t>
            </a:r>
            <a:r>
              <a:rPr lang="pl-PL" dirty="0" smtClean="0"/>
              <a:t>osoba, </a:t>
            </a:r>
            <a:r>
              <a:rPr lang="pl-PL" dirty="0" smtClean="0"/>
              <a:t>która dobrze </a:t>
            </a:r>
            <a:r>
              <a:rPr lang="pl-PL" dirty="0" smtClean="0"/>
              <a:t>wie, </a:t>
            </a:r>
            <a:r>
              <a:rPr lang="pl-PL" dirty="0" smtClean="0"/>
              <a:t>jak ubrać się na </a:t>
            </a:r>
            <a:r>
              <a:rPr lang="pl-PL" dirty="0" smtClean="0"/>
              <a:t>daną okazję, </a:t>
            </a:r>
            <a:r>
              <a:rPr lang="pl-PL" dirty="0" smtClean="0"/>
              <a:t>do jakich czynności </a:t>
            </a:r>
            <a:r>
              <a:rPr lang="pl-PL" dirty="0" smtClean="0"/>
              <a:t>założyć odpowiedni strój, </a:t>
            </a:r>
            <a:r>
              <a:rPr lang="pl-PL" dirty="0" smtClean="0"/>
              <a:t>jest uczesana, umyta i dobrze się prezentuje wydaje się, że pochodzi z dobrego domu i jest zadbana.</a:t>
            </a:r>
            <a:endParaRPr lang="pl-PL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Co jest potrzebne aby być czystym i ładnie wyglądać?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 Codzienny prysznic</a:t>
            </a:r>
          </a:p>
          <a:p>
            <a:pPr>
              <a:buNone/>
            </a:pPr>
            <a:r>
              <a:rPr lang="pl-PL" dirty="0" smtClean="0"/>
              <a:t>2. Mycie twarzy</a:t>
            </a:r>
          </a:p>
          <a:p>
            <a:pPr>
              <a:buNone/>
            </a:pPr>
            <a:r>
              <a:rPr lang="pl-PL" dirty="0" smtClean="0"/>
              <a:t>3. Higiena jamy ustnej</a:t>
            </a:r>
          </a:p>
          <a:p>
            <a:pPr>
              <a:buNone/>
            </a:pPr>
            <a:r>
              <a:rPr lang="pl-PL" dirty="0" smtClean="0"/>
              <a:t>4. Stosowanie dezodorantu</a:t>
            </a:r>
          </a:p>
          <a:p>
            <a:pPr>
              <a:buNone/>
            </a:pPr>
            <a:r>
              <a:rPr lang="pl-PL" dirty="0" smtClean="0"/>
              <a:t>5. Pranie ubrań</a:t>
            </a:r>
          </a:p>
          <a:p>
            <a:pPr>
              <a:buNone/>
            </a:pPr>
            <a:r>
              <a:rPr lang="pl-PL" dirty="0" smtClean="0"/>
              <a:t>6. Przycinanie włosów</a:t>
            </a:r>
          </a:p>
          <a:p>
            <a:pPr>
              <a:buNone/>
            </a:pPr>
            <a:r>
              <a:rPr lang="pl-PL" dirty="0" smtClean="0"/>
              <a:t>7. Dbanie o paznokcie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Podsumowanie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Schludny i estetyczny wygląd wpływa na samopoczucie ludzi i ułatwia akceptację w środowisku społecznym.</a:t>
            </a:r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Źródła: Google , własne obserwacje.</a:t>
            </a:r>
            <a:endParaRPr lang="pl-PL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342</TotalTime>
  <Words>205</Words>
  <Application>Microsoft Office PowerPoint</Application>
  <PresentationFormat>Pokaz na ekranie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Wierzchołek</vt:lpstr>
      <vt:lpstr>  Mój Wygląd świadczy o mnie</vt:lpstr>
      <vt:lpstr>Slajd 2</vt:lpstr>
      <vt:lpstr>Slajd 3</vt:lpstr>
      <vt:lpstr>Slajd 4</vt:lpstr>
      <vt:lpstr>Slajd 5</vt:lpstr>
      <vt:lpstr>Co jest potrzebne aby być czystym i ładnie wyglądać?</vt:lpstr>
      <vt:lpstr>Podsumowanie 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Mój Wygląd świadczy o mnie</dc:title>
  <dc:creator>Toshiba</dc:creator>
  <cp:lastModifiedBy>Lenovo</cp:lastModifiedBy>
  <cp:revision>30</cp:revision>
  <dcterms:created xsi:type="dcterms:W3CDTF">2019-10-12T13:06:57Z</dcterms:created>
  <dcterms:modified xsi:type="dcterms:W3CDTF">2019-11-09T17:34:15Z</dcterms:modified>
</cp:coreProperties>
</file>