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C29C-BDF7-41C2-87EA-6678C8431A1B}" type="datetimeFigureOut">
              <a:rPr lang="sk-SK" smtClean="0"/>
              <a:t>09.11.2020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A2E2-3299-4830-AD79-6514BE7BFDF7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C29C-BDF7-41C2-87EA-6678C8431A1B}" type="datetimeFigureOut">
              <a:rPr lang="sk-SK" smtClean="0"/>
              <a:t>09.11.2020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A2E2-3299-4830-AD79-6514BE7BFDF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C29C-BDF7-41C2-87EA-6678C8431A1B}" type="datetimeFigureOut">
              <a:rPr lang="sk-SK" smtClean="0"/>
              <a:t>09.11.2020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A2E2-3299-4830-AD79-6514BE7BFDF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C29C-BDF7-41C2-87EA-6678C8431A1B}" type="datetimeFigureOut">
              <a:rPr lang="sk-SK" smtClean="0"/>
              <a:t>09.11.2020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A2E2-3299-4830-AD79-6514BE7BFDF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C29C-BDF7-41C2-87EA-6678C8431A1B}" type="datetimeFigureOut">
              <a:rPr lang="sk-SK" smtClean="0"/>
              <a:t>09.11.2020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A2E2-3299-4830-AD79-6514BE7BFDF7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C29C-BDF7-41C2-87EA-6678C8431A1B}" type="datetimeFigureOut">
              <a:rPr lang="sk-SK" smtClean="0"/>
              <a:t>09.11.2020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A2E2-3299-4830-AD79-6514BE7BFDF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C29C-BDF7-41C2-87EA-6678C8431A1B}" type="datetimeFigureOut">
              <a:rPr lang="sk-SK" smtClean="0"/>
              <a:t>09.11.2020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A2E2-3299-4830-AD79-6514BE7BFDF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C29C-BDF7-41C2-87EA-6678C8431A1B}" type="datetimeFigureOut">
              <a:rPr lang="sk-SK" smtClean="0"/>
              <a:t>09.11.2020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A2E2-3299-4830-AD79-6514BE7BFDF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C29C-BDF7-41C2-87EA-6678C8431A1B}" type="datetimeFigureOut">
              <a:rPr lang="sk-SK" smtClean="0"/>
              <a:t>09.11.2020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A2E2-3299-4830-AD79-6514BE7BFDF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C29C-BDF7-41C2-87EA-6678C8431A1B}" type="datetimeFigureOut">
              <a:rPr lang="sk-SK" smtClean="0"/>
              <a:t>09.11.2020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A2E2-3299-4830-AD79-6514BE7BFDF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C29C-BDF7-41C2-87EA-6678C8431A1B}" type="datetimeFigureOut">
              <a:rPr lang="sk-SK" smtClean="0"/>
              <a:t>09.11.2020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1DBA2E2-3299-4830-AD79-6514BE7BFDF7}" type="slidenum">
              <a:rPr lang="sk-SK" smtClean="0"/>
              <a:t>‹#›</a:t>
            </a:fld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38C29C-BDF7-41C2-87EA-6678C8431A1B}" type="datetimeFigureOut">
              <a:rPr lang="sk-SK" smtClean="0"/>
              <a:t>09.11.2020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DBA2E2-3299-4830-AD79-6514BE7BFDF7}" type="slidenum">
              <a:rPr lang="sk-SK" smtClean="0"/>
              <a:t>‹#›</a:t>
            </a:fld>
            <a:endParaRPr lang="sk-SK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/index.php?title=James_Gillray&amp;action=edit&amp;redlink=1" TargetMode="External"/><Relationship Id="rId2" Type="http://schemas.openxmlformats.org/officeDocument/2006/relationships/hyperlink" Target="https://sk.wikipedia.org/wiki/Anglick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k.wikipedia.org/w/index.php?title=Thomas_Rowlandson&amp;action=edit&amp;redlink=1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sk.wikipedia.org/wiki/Vladim%C3%ADr_Pavl%C3%ADk" TargetMode="External"/><Relationship Id="rId3" Type="http://schemas.openxmlformats.org/officeDocument/2006/relationships/hyperlink" Target="https://sk.wikipedia.org/w/index.php?title=Kukriniksy&amp;action=edit&amp;redlink=1" TargetMode="External"/><Relationship Id="rId7" Type="http://schemas.openxmlformats.org/officeDocument/2006/relationships/hyperlink" Target="https://sk.wikipedia.org/w/index.php?title=Miroslav_%C4%8Eur%C5%BEa&amp;action=edit&amp;redlink=1" TargetMode="External"/><Relationship Id="rId2" Type="http://schemas.openxmlformats.org/officeDocument/2006/relationships/hyperlink" Target="https://sk.wikipedia.org/w/index.php?title=Jean_Effel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k.wikipedia.org/w/index.php?title=%C4%BDubom%C3%ADr_Kotrha&amp;action=edit&amp;redlink=1" TargetMode="External"/><Relationship Id="rId5" Type="http://schemas.openxmlformats.org/officeDocument/2006/relationships/hyperlink" Target="https://sk.wikipedia.org/wiki/Viktor_Kubal" TargetMode="External"/><Relationship Id="rId4" Type="http://schemas.openxmlformats.org/officeDocument/2006/relationships/hyperlink" Target="https://sk.wikipedia.org/w/index.php?title=Honor%C3%A9_Daumier&amp;action=edit&amp;redlink=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2400" cy="1830065"/>
          </a:xfrm>
        </p:spPr>
        <p:txBody>
          <a:bodyPr/>
          <a:lstStyle/>
          <a:p>
            <a:r>
              <a:rPr lang="sk-SK" dirty="0" smtClean="0"/>
              <a:t>Karikatúra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1512168"/>
          </a:xfrm>
        </p:spPr>
        <p:txBody>
          <a:bodyPr/>
          <a:lstStyle/>
          <a:p>
            <a:r>
              <a:rPr lang="sk-SK" dirty="0" smtClean="0"/>
              <a:t>Mgr. Andrea </a:t>
            </a:r>
            <a:r>
              <a:rPr lang="sk-SK" dirty="0" err="1" smtClean="0"/>
              <a:t>Adamondyová</a:t>
            </a:r>
            <a:endParaRPr lang="sk-SK" dirty="0"/>
          </a:p>
        </p:txBody>
      </p:sp>
      <p:pic>
        <p:nvPicPr>
          <p:cNvPr id="4" name="Obrázok 3" descr="Karikatúra rendelés - Fotóról készített karikatur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645024"/>
            <a:ext cx="1728192" cy="234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Poznáš týchto ľudí?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BruseWilis</a:t>
            </a:r>
            <a:r>
              <a:rPr lang="sk-SK" dirty="0" smtClean="0"/>
              <a:t>, </a:t>
            </a:r>
            <a:r>
              <a:rPr lang="sk-SK" dirty="0" err="1" smtClean="0"/>
              <a:t>Jean</a:t>
            </a:r>
            <a:r>
              <a:rPr lang="sk-SK" dirty="0" smtClean="0"/>
              <a:t> </a:t>
            </a:r>
            <a:r>
              <a:rPr lang="sk-SK" dirty="0" err="1" smtClean="0"/>
              <a:t>Reno</a:t>
            </a:r>
            <a:r>
              <a:rPr lang="sk-SK" dirty="0" smtClean="0"/>
              <a:t>,</a:t>
            </a:r>
            <a:r>
              <a:rPr lang="sk-SK" dirty="0" smtClean="0"/>
              <a:t> </a:t>
            </a:r>
            <a:r>
              <a:rPr lang="sk-SK" dirty="0" err="1" smtClean="0"/>
              <a:t>Vin</a:t>
            </a:r>
            <a:r>
              <a:rPr lang="sk-SK" dirty="0" smtClean="0"/>
              <a:t> </a:t>
            </a:r>
            <a:r>
              <a:rPr lang="sk-SK" dirty="0" err="1" smtClean="0"/>
              <a:t>Diesel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4" name="Obrázok 3" descr="Bruce Willis de Tonio | Gente Popular Cartoon | TOONPOO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80928"/>
            <a:ext cx="2412798" cy="332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 descr="мαησναℓ | Caricaturas de famosos, Caricaturas divertidas, Personajes  caricatura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444208" y="2780928"/>
            <a:ext cx="223224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 descr="JEAN RENO by Ladislav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780928"/>
            <a:ext cx="237626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Poznáš týchto ľudí?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Salvator</a:t>
            </a:r>
            <a:r>
              <a:rPr lang="sk-SK" dirty="0" smtClean="0"/>
              <a:t> Dalí, </a:t>
            </a:r>
            <a:r>
              <a:rPr lang="sk-SK" dirty="0" err="1" smtClean="0"/>
              <a:t>Beatles</a:t>
            </a:r>
            <a:endParaRPr lang="sk-SK" dirty="0"/>
          </a:p>
        </p:txBody>
      </p:sp>
      <p:pic>
        <p:nvPicPr>
          <p:cNvPr id="4" name="Obrázok 3" descr="Beatles &quot;Let It Be&quot; by JSaurer on deviantART | Caricature, Celebrity  caricatures, Beatles fan ar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988840"/>
            <a:ext cx="41044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Kreslím karikatúry za 50,00 € | JASPRAVÍM.s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636912"/>
            <a:ext cx="259040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Poznáš týchto ľudí?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Steven</a:t>
            </a:r>
            <a:r>
              <a:rPr lang="sk-SK" dirty="0" smtClean="0"/>
              <a:t> </a:t>
            </a:r>
            <a:r>
              <a:rPr lang="sk-SK" dirty="0" err="1" smtClean="0"/>
              <a:t>Steagal</a:t>
            </a:r>
            <a:r>
              <a:rPr lang="sk-SK" dirty="0" smtClean="0"/>
              <a:t>, </a:t>
            </a:r>
            <a:r>
              <a:rPr lang="sk-SK" dirty="0"/>
              <a:t>Louis </a:t>
            </a:r>
            <a:r>
              <a:rPr lang="sk-SK" dirty="0" err="1"/>
              <a:t>de</a:t>
            </a:r>
            <a:r>
              <a:rPr lang="sk-SK" dirty="0"/>
              <a:t> </a:t>
            </a:r>
            <a:r>
              <a:rPr lang="sk-SK" dirty="0" err="1" smtClean="0"/>
              <a:t>Funés</a:t>
            </a:r>
            <a:r>
              <a:rPr lang="sk-SK" dirty="0" smtClean="0"/>
              <a:t>, </a:t>
            </a:r>
            <a:r>
              <a:rPr lang="sk-SK" dirty="0" err="1"/>
              <a:t>Jimi</a:t>
            </a:r>
            <a:r>
              <a:rPr lang="sk-SK" dirty="0"/>
              <a:t> </a:t>
            </a:r>
            <a:r>
              <a:rPr lang="sk-SK" dirty="0" err="1"/>
              <a:t>Hendrix</a:t>
            </a:r>
            <a:r>
              <a:rPr lang="sk-SK" dirty="0"/>
              <a:t> </a:t>
            </a:r>
          </a:p>
        </p:txBody>
      </p:sp>
      <p:pic>
        <p:nvPicPr>
          <p:cNvPr id="4" name="Obrázok 3" descr="300 лучших изображений доски «Дружеские шаржи на знаминитостей» в 2020 г |  карикатуры знаменитостей, карикатура, смешные карикатур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96952"/>
            <a:ext cx="2391916" cy="299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карикатура и портрет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996952"/>
            <a:ext cx="208292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 descr="Pin on MusicART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068960"/>
            <a:ext cx="2160240" cy="29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Ďalšia známa osobnosť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Ľuboš </a:t>
            </a:r>
            <a:r>
              <a:rPr lang="sk-SK" dirty="0" err="1" smtClean="0"/>
              <a:t>Latinák</a:t>
            </a:r>
            <a:endParaRPr lang="sk-SK" dirty="0"/>
          </a:p>
        </p:txBody>
      </p:sp>
      <p:pic>
        <p:nvPicPr>
          <p:cNvPr id="6" name="Zástupný symbol obsahu 3" descr="Karikatúra / karikatúry osôb, zvierat / portréty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852936"/>
            <a:ext cx="367240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 descr="Karikatúra z fotky, karikaturista na svadbách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132856"/>
            <a:ext cx="242798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 descr="Karikatúra készítés - Karikatura.hu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861048"/>
            <a:ext cx="3456384" cy="282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Ďakujem za pozornosť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 descr="kresba na svadobné oznámeni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212976"/>
            <a:ext cx="3326130" cy="332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Čo je k</a:t>
            </a:r>
            <a:r>
              <a:rPr lang="sk-SK" b="1" dirty="0" smtClean="0"/>
              <a:t>arikatúra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je </a:t>
            </a:r>
            <a:r>
              <a:rPr lang="sk-SK" dirty="0"/>
              <a:t>úmyselne skreslené a prehnané zobrazenie osoby alebo </a:t>
            </a:r>
            <a:r>
              <a:rPr lang="sk-SK" dirty="0" smtClean="0"/>
              <a:t>javu</a:t>
            </a:r>
          </a:p>
          <a:p>
            <a:r>
              <a:rPr lang="sk-SK" dirty="0" smtClean="0"/>
              <a:t>ako </a:t>
            </a:r>
            <a:r>
              <a:rPr lang="sk-SK" dirty="0"/>
              <a:t>samostatný odbor výtvarného umenia sa objavuje až v 18. storočí v </a:t>
            </a:r>
            <a:r>
              <a:rPr lang="sk-SK" dirty="0" smtClean="0">
                <a:hlinkClick r:id="rId2" tooltip="Anglicko"/>
              </a:rPr>
              <a:t>Anglicku</a:t>
            </a:r>
            <a:endParaRPr lang="sk-SK" dirty="0" smtClean="0"/>
          </a:p>
          <a:p>
            <a:r>
              <a:rPr lang="sk-SK" dirty="0" smtClean="0"/>
              <a:t> významní karikaturisti:</a:t>
            </a:r>
            <a:r>
              <a:rPr lang="sk-SK" dirty="0"/>
              <a:t> </a:t>
            </a:r>
            <a:r>
              <a:rPr lang="sk-SK" dirty="0" err="1">
                <a:hlinkClick r:id="rId3" tooltip="James Gillray (stránka neexistuje)"/>
              </a:rPr>
              <a:t>James</a:t>
            </a:r>
            <a:r>
              <a:rPr lang="sk-SK" dirty="0">
                <a:hlinkClick r:id="rId3" tooltip="James Gillray (stránka neexistuje)"/>
              </a:rPr>
              <a:t> </a:t>
            </a:r>
            <a:r>
              <a:rPr lang="sk-SK" dirty="0" err="1">
                <a:hlinkClick r:id="rId3" tooltip="James Gillray (stránka neexistuje)"/>
              </a:rPr>
              <a:t>Gillray</a:t>
            </a:r>
            <a:r>
              <a:rPr lang="sk-SK" dirty="0"/>
              <a:t> </a:t>
            </a:r>
            <a:r>
              <a:rPr lang="sk-SK" dirty="0" smtClean="0"/>
              <a:t>a</a:t>
            </a:r>
            <a:r>
              <a:rPr lang="sk-SK" dirty="0"/>
              <a:t> </a:t>
            </a:r>
            <a:r>
              <a:rPr lang="sk-SK" dirty="0" err="1">
                <a:hlinkClick r:id="rId4" tooltip="Thomas Rowlandson (stránka neexistuje)"/>
              </a:rPr>
              <a:t>Thomas</a:t>
            </a:r>
            <a:r>
              <a:rPr lang="sk-SK" dirty="0">
                <a:hlinkClick r:id="rId4" tooltip="Thomas Rowlandson (stránka neexistuje)"/>
              </a:rPr>
              <a:t> </a:t>
            </a:r>
            <a:r>
              <a:rPr lang="sk-SK" dirty="0" err="1">
                <a:hlinkClick r:id="rId4" tooltip="Thomas Rowlandson (stránka neexistuje)"/>
              </a:rPr>
              <a:t>Rowlandson</a:t>
            </a:r>
            <a:r>
              <a:rPr lang="sk-SK" dirty="0"/>
              <a:t> </a:t>
            </a:r>
            <a:endParaRPr lang="sk-SK" dirty="0" smtClean="0"/>
          </a:p>
          <a:p>
            <a:r>
              <a:rPr lang="sk-SK" dirty="0"/>
              <a:t>v</a:t>
            </a:r>
            <a:r>
              <a:rPr lang="sk-SK" dirty="0" smtClean="0"/>
              <a:t> Rakúskej </a:t>
            </a:r>
            <a:r>
              <a:rPr lang="sk-SK" dirty="0"/>
              <a:t>monarchii (a teda aj v Uhorsku) sa </a:t>
            </a:r>
            <a:r>
              <a:rPr lang="sk-SK" dirty="0" smtClean="0"/>
              <a:t>objavujú </a:t>
            </a:r>
            <a:r>
              <a:rPr lang="sk-SK" dirty="0"/>
              <a:t>až so slobodou tlače na jar </a:t>
            </a:r>
            <a:r>
              <a:rPr lang="sk-SK" dirty="0" smtClean="0"/>
              <a:t>1848</a:t>
            </a:r>
            <a:endParaRPr lang="sk-SK" dirty="0"/>
          </a:p>
          <a:p>
            <a:endParaRPr lang="sk-SK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Svetoví a slovenskí karikaturisti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dirty="0" smtClean="0"/>
              <a:t>Najvýznamnejší svetoví</a:t>
            </a:r>
            <a:r>
              <a:rPr lang="sk-SK" dirty="0" smtClean="0"/>
              <a:t> </a:t>
            </a:r>
            <a:r>
              <a:rPr lang="sk-SK" dirty="0" smtClean="0"/>
              <a:t>karikaturisti:</a:t>
            </a:r>
            <a:endParaRPr lang="sk-SK" dirty="0"/>
          </a:p>
          <a:p>
            <a:pPr lvl="0"/>
            <a:r>
              <a:rPr lang="sk-SK" dirty="0" err="1">
                <a:hlinkClick r:id="rId2" tooltip="Jean Effel (stránka neexistuje)"/>
              </a:rPr>
              <a:t>Jean</a:t>
            </a:r>
            <a:r>
              <a:rPr lang="sk-SK" dirty="0">
                <a:hlinkClick r:id="rId2" tooltip="Jean Effel (stránka neexistuje)"/>
              </a:rPr>
              <a:t> </a:t>
            </a:r>
            <a:r>
              <a:rPr lang="sk-SK" dirty="0" err="1">
                <a:hlinkClick r:id="rId2" tooltip="Jean Effel (stránka neexistuje)"/>
              </a:rPr>
              <a:t>Effel</a:t>
            </a:r>
            <a:endParaRPr lang="sk-SK" dirty="0"/>
          </a:p>
          <a:p>
            <a:pPr lvl="0"/>
            <a:r>
              <a:rPr lang="sk-SK" dirty="0" err="1">
                <a:hlinkClick r:id="rId3" tooltip="Kukriniksy (stránka neexistuje)"/>
              </a:rPr>
              <a:t>Kukriniksy</a:t>
            </a:r>
            <a:endParaRPr lang="sk-SK" dirty="0"/>
          </a:p>
          <a:p>
            <a:pPr lvl="0"/>
            <a:r>
              <a:rPr lang="sk-SK" dirty="0" err="1">
                <a:hlinkClick r:id="rId4" tooltip="Honoré Daumier (stránka neexistuje)"/>
              </a:rPr>
              <a:t>Honoré</a:t>
            </a:r>
            <a:r>
              <a:rPr lang="sk-SK" dirty="0">
                <a:hlinkClick r:id="rId4" tooltip="Honoré Daumier (stránka neexistuje)"/>
              </a:rPr>
              <a:t> </a:t>
            </a:r>
            <a:r>
              <a:rPr lang="sk-SK" dirty="0" err="1" smtClean="0">
                <a:hlinkClick r:id="rId4" tooltip="Honoré Daumier (stránka neexistuje)"/>
              </a:rPr>
              <a:t>Daumier</a:t>
            </a:r>
            <a:endParaRPr lang="sk-SK" dirty="0"/>
          </a:p>
          <a:p>
            <a:r>
              <a:rPr lang="sk-SK" dirty="0"/>
              <a:t>Najvýznamnejší slovenskí karikaturisti do roku 1989:</a:t>
            </a:r>
          </a:p>
          <a:p>
            <a:pPr lvl="0"/>
            <a:r>
              <a:rPr lang="sk-SK" dirty="0">
                <a:hlinkClick r:id="rId5" tooltip="Viktor Kubal"/>
              </a:rPr>
              <a:t>Viktor </a:t>
            </a:r>
            <a:r>
              <a:rPr lang="sk-SK" dirty="0" err="1">
                <a:hlinkClick r:id="rId5" tooltip="Viktor Kubal"/>
              </a:rPr>
              <a:t>Kubal</a:t>
            </a:r>
            <a:endParaRPr lang="sk-SK" dirty="0"/>
          </a:p>
          <a:p>
            <a:pPr lvl="0"/>
            <a:r>
              <a:rPr lang="sk-SK" dirty="0">
                <a:hlinkClick r:id="rId6" tooltip="Ľubomír Kotrha (stránka neexistuje)"/>
              </a:rPr>
              <a:t>Ľubomír </a:t>
            </a:r>
            <a:r>
              <a:rPr lang="sk-SK" dirty="0" err="1">
                <a:hlinkClick r:id="rId6" tooltip="Ľubomír Kotrha (stránka neexistuje)"/>
              </a:rPr>
              <a:t>Kotrha</a:t>
            </a:r>
            <a:endParaRPr lang="sk-SK" dirty="0"/>
          </a:p>
          <a:p>
            <a:pPr lvl="0"/>
            <a:r>
              <a:rPr lang="sk-SK" dirty="0">
                <a:hlinkClick r:id="rId7" tooltip="Miroslav Ďurža (stránka neexistuje)"/>
              </a:rPr>
              <a:t>Miroslav </a:t>
            </a:r>
            <a:r>
              <a:rPr lang="sk-SK" dirty="0" err="1">
                <a:hlinkClick r:id="rId7" tooltip="Miroslav Ďurža (stránka neexistuje)"/>
              </a:rPr>
              <a:t>Ďurža</a:t>
            </a:r>
            <a:endParaRPr lang="sk-SK" dirty="0"/>
          </a:p>
          <a:p>
            <a:r>
              <a:rPr lang="sk-SK" dirty="0">
                <a:hlinkClick r:id="rId8" tooltip="Vladimír Pavlík"/>
              </a:rPr>
              <a:t>Vladimír </a:t>
            </a:r>
            <a:r>
              <a:rPr lang="sk-SK" dirty="0" err="1">
                <a:hlinkClick r:id="rId8" tooltip="Vladimír Pavlík"/>
              </a:rPr>
              <a:t>Pavlí</a:t>
            </a:r>
            <a:endParaRPr lang="sk-SK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Honoré</a:t>
            </a:r>
            <a:r>
              <a:rPr lang="sk-SK" dirty="0" smtClean="0"/>
              <a:t> </a:t>
            </a:r>
            <a:r>
              <a:rPr lang="sk-SK" dirty="0" err="1" smtClean="0"/>
              <a:t>Daumier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f</a:t>
            </a:r>
            <a:r>
              <a:rPr lang="sk-SK" dirty="0" smtClean="0"/>
              <a:t>rancúzsky karikaturista, maliar, sochár, grafik</a:t>
            </a:r>
            <a:endParaRPr lang="sk-SK" dirty="0"/>
          </a:p>
        </p:txBody>
      </p:sp>
      <p:pic>
        <p:nvPicPr>
          <p:cNvPr id="4" name="Obrázok 3" descr="Honoré Daumier | Biography, Art, &amp; Facts | Britannic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077072"/>
            <a:ext cx="266429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onoré Daumier (auteur de Les gens de justice) - Babel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92896"/>
            <a:ext cx="2005084" cy="2016224"/>
          </a:xfrm>
          <a:prstGeom prst="rect">
            <a:avLst/>
          </a:prstGeom>
          <a:noFill/>
        </p:spPr>
      </p:pic>
      <p:pic>
        <p:nvPicPr>
          <p:cNvPr id="7" name="Obrázok 6" descr="Fichier:Tocqueville by Daumier.jpg — Wikipédi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636912"/>
            <a:ext cx="1980436" cy="248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ok 8" descr="LES CARICATURES DE BOD': Honoré Daumier (1808-1879)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492896"/>
            <a:ext cx="187220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Zimmerli Museum puts Daumier works on exhibit | Honore daumier, Caricature,  Drawing print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4293096"/>
            <a:ext cx="1968238" cy="24560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Viktor </a:t>
            </a:r>
            <a:r>
              <a:rPr lang="sk-SK" dirty="0" err="1" smtClean="0"/>
              <a:t>Kubal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Slovenský výtvarník, karikaturista, ilustrátor, režisér</a:t>
            </a:r>
            <a:endParaRPr lang="sk-SK" dirty="0"/>
          </a:p>
        </p:txBody>
      </p:sp>
      <p:pic>
        <p:nvPicPr>
          <p:cNvPr id="7" name="Obrázok 6" descr="PriestorNet: Medailón: Viktor Kuba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852936"/>
            <a:ext cx="302433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 descr="span class=&quot;entry-title-primary&quot;&gt;Viktor Kubal a Zbojník Jurko stále  žijú&lt;/span&gt; &lt;span class=&quot;entry-subtitle&quot;&gt;(Spomienka na invenčného človeka a  na prvý slovenský &quot;animáč&quot;)&lt;hr&gt;&lt;/span&gt; | Literárny týždenní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36912"/>
            <a:ext cx="259228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ok 8" descr="Viktor Kubal sa narodil :: Školská knižnica SG ŽP a a SSOŠH Ž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284984"/>
            <a:ext cx="2232248" cy="303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Poznáš týchto ľudí?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Mistr</a:t>
            </a:r>
            <a:r>
              <a:rPr lang="sk-SK" dirty="0" smtClean="0"/>
              <a:t> </a:t>
            </a:r>
            <a:r>
              <a:rPr lang="sk-SK" dirty="0" err="1" smtClean="0"/>
              <a:t>Bean</a:t>
            </a:r>
            <a:endParaRPr lang="sk-SK" dirty="0"/>
          </a:p>
        </p:txBody>
      </p:sp>
      <p:pic>
        <p:nvPicPr>
          <p:cNvPr id="6" name="Obrázok 5" descr="karikatúra - Yahoo Image Search Results in 2020 | Male sketch, Image, Art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916832"/>
            <a:ext cx="396044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AutoShape 2" descr="Mr. Bean By Tomek | Famous People Cartoon | TOONP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8" name="Obrázok 7" descr="Mr. Bean By Tomek | Famous People Cartoon | TOONPOO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852936"/>
            <a:ext cx="259228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ok 8" descr="Mr. Bean - Caricature Cartoon | Kunst schetsen, Karikatuur tekening,  Karikatuu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916832"/>
            <a:ext cx="216024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Poznáš týchto ľudí?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Sylvester</a:t>
            </a:r>
            <a:r>
              <a:rPr lang="sk-SK" dirty="0"/>
              <a:t> </a:t>
            </a:r>
            <a:r>
              <a:rPr lang="sk-SK" dirty="0" err="1"/>
              <a:t>Stallone</a:t>
            </a:r>
            <a:endParaRPr lang="sk-SK" dirty="0"/>
          </a:p>
        </p:txBody>
      </p:sp>
      <p:pic>
        <p:nvPicPr>
          <p:cNvPr id="4" name="Obrázok 3" descr="Karikatúra. Sylvester Stallone. od Pixpaint - predajdielo.s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636912"/>
            <a:ext cx="3240360" cy="337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Sylvester Stallone | Celebrity caricatures, Funny caricatures, Caricatur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92896"/>
            <a:ext cx="212445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 descr="Sylvester Stallone | Celebrity caricatures, Cartoon faces, Funny caricature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348880"/>
            <a:ext cx="223224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Poznáš týchto ľudí?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Vupi</a:t>
            </a:r>
            <a:r>
              <a:rPr lang="sk-SK" dirty="0"/>
              <a:t> </a:t>
            </a:r>
            <a:r>
              <a:rPr lang="sk-SK" dirty="0" err="1" smtClean="0"/>
              <a:t>Goldberg</a:t>
            </a:r>
            <a:r>
              <a:rPr lang="sk-SK" dirty="0" smtClean="0"/>
              <a:t>, </a:t>
            </a:r>
            <a:r>
              <a:rPr lang="sk-SK" dirty="0" err="1" smtClean="0"/>
              <a:t>Adala</a:t>
            </a:r>
            <a:r>
              <a:rPr lang="sk-SK" dirty="0" smtClean="0"/>
              <a:t> </a:t>
            </a:r>
            <a:r>
              <a:rPr lang="sk-SK" dirty="0" err="1" smtClean="0"/>
              <a:t>Banásová</a:t>
            </a:r>
            <a:r>
              <a:rPr lang="sk-SK" dirty="0" smtClean="0"/>
              <a:t>, Dara </a:t>
            </a:r>
            <a:r>
              <a:rPr lang="sk-SK" dirty="0" err="1" smtClean="0"/>
              <a:t>Rolins</a:t>
            </a:r>
            <a:endParaRPr lang="sk-SK" dirty="0"/>
          </a:p>
        </p:txBody>
      </p:sp>
      <p:pic>
        <p:nvPicPr>
          <p:cNvPr id="4" name="Obrázok 3" descr="Karikatúra Adely Banášovej :: Klimen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356992"/>
            <a:ext cx="280831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Caricatures/Karikatúry - Fotoalbum - Caricatures - Karikatúry - Caricatures  / Karikatúry - Dara Rollin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564904"/>
            <a:ext cx="2922270" cy="316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 descr="Вупи Голдберг, карикатура, шарж, прикол, знаменитость, звезда, актрис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708920"/>
            <a:ext cx="2609850" cy="315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Poznáš týchto ľudí?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Barack</a:t>
            </a:r>
            <a:r>
              <a:rPr lang="sk-SK" dirty="0" smtClean="0"/>
              <a:t> </a:t>
            </a:r>
            <a:r>
              <a:rPr lang="sk-SK" dirty="0" err="1" smtClean="0"/>
              <a:t>Obama</a:t>
            </a:r>
            <a:r>
              <a:rPr lang="sk-SK" dirty="0" smtClean="0"/>
              <a:t>, </a:t>
            </a:r>
            <a:r>
              <a:rPr lang="sk-SK" dirty="0" err="1" smtClean="0"/>
              <a:t>Džeki</a:t>
            </a:r>
            <a:r>
              <a:rPr lang="sk-SK" dirty="0" smtClean="0"/>
              <a:t> </a:t>
            </a:r>
            <a:r>
              <a:rPr lang="sk-SK" dirty="0" err="1" smtClean="0"/>
              <a:t>Čan</a:t>
            </a:r>
            <a:r>
              <a:rPr lang="sk-SK" dirty="0" smtClean="0"/>
              <a:t>, </a:t>
            </a:r>
            <a:r>
              <a:rPr lang="sk-SK" dirty="0" err="1" smtClean="0"/>
              <a:t>Donald</a:t>
            </a:r>
            <a:r>
              <a:rPr lang="sk-SK" dirty="0" smtClean="0"/>
              <a:t> </a:t>
            </a:r>
            <a:r>
              <a:rPr lang="sk-SK" dirty="0" err="1" smtClean="0"/>
              <a:t>Trump</a:t>
            </a:r>
            <a:endParaRPr lang="sk-SK" dirty="0"/>
          </a:p>
        </p:txBody>
      </p:sp>
      <p:pic>
        <p:nvPicPr>
          <p:cNvPr id="4" name="Obrázok 3" descr="шарж «Джеки Чан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501008"/>
            <a:ext cx="331236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50+ лучших изображений доски «карикатура» в 2020 г | карикатура, карикатуры  знаменитостей, смешные карикатуры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348880"/>
            <a:ext cx="260794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 descr="Barack Hussein Obama II, aka Barack Obama, is the 44th president of the  United States of America. | Fantasy art illustrations, Cartoon art,  Caricature drawi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492896"/>
            <a:ext cx="2304256" cy="278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177</TotalTime>
  <Words>154</Words>
  <Application>Microsoft Office PowerPoint</Application>
  <PresentationFormat>Prezentácia na obrazovke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Tok</vt:lpstr>
      <vt:lpstr>Karikatúra</vt:lpstr>
      <vt:lpstr>Čo je karikatúra</vt:lpstr>
      <vt:lpstr>Svetoví a slovenskí karikaturisti</vt:lpstr>
      <vt:lpstr>Honoré Daumier</vt:lpstr>
      <vt:lpstr>Viktor Kubal</vt:lpstr>
      <vt:lpstr>Poznáš týchto ľudí?</vt:lpstr>
      <vt:lpstr>Poznáš týchto ľudí?</vt:lpstr>
      <vt:lpstr>Poznáš týchto ľudí?</vt:lpstr>
      <vt:lpstr>Poznáš týchto ľudí?</vt:lpstr>
      <vt:lpstr>Poznáš týchto ľudí?</vt:lpstr>
      <vt:lpstr>Poznáš týchto ľudí?</vt:lpstr>
      <vt:lpstr>Poznáš týchto ľudí?</vt:lpstr>
      <vt:lpstr>Ďalšia známa osobnosť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Karikatúra</dc:title>
  <dc:creator>own servis</dc:creator>
  <cp:lastModifiedBy>own servis</cp:lastModifiedBy>
  <cp:revision>18</cp:revision>
  <dcterms:created xsi:type="dcterms:W3CDTF">2020-11-09T07:56:51Z</dcterms:created>
  <dcterms:modified xsi:type="dcterms:W3CDTF">2020-11-09T10:54:00Z</dcterms:modified>
</cp:coreProperties>
</file>