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BÁJKY</a:t>
            </a:r>
            <a:endParaRPr lang="sk-SK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ročník</a:t>
            </a: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Iveta Kováčová</a:t>
            </a:r>
            <a:endParaRPr lang="sk-SK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 descr="Scholaris - Zając i żół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22" y="2196039"/>
            <a:ext cx="1809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Ďakujem za pozornosť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4" name="Zástupný objekt pre obsah 3" descr="Perzská &lt;strong&gt;mačka&lt;/strong&gt; – Wikipé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7" y="2557463"/>
            <a:ext cx="4989285" cy="3317875"/>
          </a:xfrm>
        </p:spPr>
      </p:pic>
    </p:spTree>
    <p:extLst>
      <p:ext uri="{BB962C8B-B14F-4D97-AF65-F5344CB8AC3E}">
        <p14:creationId xmlns:p14="http://schemas.microsoft.com/office/powerpoint/2010/main" val="3790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>
                <a:solidFill>
                  <a:schemeClr val="hlink"/>
                </a:solidFill>
              </a:rPr>
              <a:t>Vznik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b="1" dirty="0"/>
              <a:t>Bájka má starobylý pôvod</a:t>
            </a:r>
          </a:p>
          <a:p>
            <a:r>
              <a:rPr lang="sk-SK" altLang="sk-SK" dirty="0"/>
              <a:t>Najstaršie bájky vznikli v staroindickej literatúre – </a:t>
            </a:r>
            <a:r>
              <a:rPr lang="sk-SK" altLang="sk-SK" dirty="0" err="1"/>
              <a:t>Bidpajove</a:t>
            </a:r>
            <a:r>
              <a:rPr lang="sk-SK" altLang="sk-SK" dirty="0"/>
              <a:t> bájky</a:t>
            </a:r>
          </a:p>
          <a:p>
            <a:r>
              <a:rPr lang="sk-SK" altLang="sk-SK" dirty="0"/>
              <a:t>6. storočie pred naším letopočtom – Ezopove bájky</a:t>
            </a:r>
          </a:p>
          <a:p>
            <a:r>
              <a:rPr lang="sk-SK" altLang="sk-SK" dirty="0"/>
              <a:t>1. </a:t>
            </a:r>
            <a:r>
              <a:rPr lang="sk-SK" altLang="sk-SK" dirty="0" err="1"/>
              <a:t>storčie</a:t>
            </a:r>
            <a:r>
              <a:rPr lang="sk-SK" altLang="sk-SK" dirty="0"/>
              <a:t> nášho letopočtu - </a:t>
            </a:r>
            <a:r>
              <a:rPr lang="sk-SK" altLang="sk-SK" dirty="0" err="1"/>
              <a:t>Phaedrus</a:t>
            </a:r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26640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>
                <a:solidFill>
                  <a:schemeClr val="hlink"/>
                </a:solidFill>
              </a:rPr>
              <a:t>Znaky bájky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altLang="sk-SK" dirty="0" smtClean="0"/>
              <a:t>Veršovaná alebo </a:t>
            </a:r>
            <a:r>
              <a:rPr lang="sk-SK" altLang="sk-SK" dirty="0"/>
              <a:t>neveršovaná malá epická žánrová forma ( krátky rozsah )</a:t>
            </a:r>
          </a:p>
          <a:p>
            <a:pPr>
              <a:lnSpc>
                <a:spcPct val="90000"/>
              </a:lnSpc>
            </a:pPr>
            <a:r>
              <a:rPr lang="sk-SK" altLang="sk-SK" b="1" dirty="0">
                <a:solidFill>
                  <a:srgbClr val="FF0000"/>
                </a:solidFill>
              </a:rPr>
              <a:t>Namiesto ľudí v nej vystupujú zvieratá</a:t>
            </a:r>
            <a:r>
              <a:rPr lang="sk-SK" altLang="sk-SK" dirty="0"/>
              <a:t>, ktoré majú ľudské vlastnosti </a:t>
            </a:r>
            <a:r>
              <a:rPr lang="sk-SK" altLang="sk-SK" dirty="0" smtClean="0"/>
              <a:t>, konajú a správajú sa ako zvieratká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altLang="sk-SK" dirty="0"/>
              <a:t> </a:t>
            </a:r>
            <a:r>
              <a:rPr lang="sk-SK" altLang="sk-SK" dirty="0" smtClean="0"/>
              <a:t>  ( </a:t>
            </a:r>
            <a:r>
              <a:rPr lang="sk-SK" altLang="sk-SK" dirty="0"/>
              <a:t>prešibaná a falošná líška, pažravý a hlúpy vlk, múdra sova ... )</a:t>
            </a:r>
          </a:p>
          <a:p>
            <a:pPr>
              <a:lnSpc>
                <a:spcPct val="90000"/>
              </a:lnSpc>
            </a:pPr>
            <a:r>
              <a:rPr lang="sk-SK" altLang="sk-SK" b="1" dirty="0">
                <a:solidFill>
                  <a:srgbClr val="FF0000"/>
                </a:solidFill>
              </a:rPr>
              <a:t>Bájka vyslovuje mravné </a:t>
            </a:r>
            <a:r>
              <a:rPr lang="sk-SK" altLang="sk-SK" b="1" dirty="0" smtClean="0">
                <a:solidFill>
                  <a:srgbClr val="FF0000"/>
                </a:solidFill>
              </a:rPr>
              <a:t>ponaučenie </a:t>
            </a:r>
            <a:r>
              <a:rPr lang="sk-SK" altLang="sk-SK" dirty="0"/>
              <a:t>– vyplýva z príbehu alebo je na začiatku či na konci bájky</a:t>
            </a:r>
          </a:p>
        </p:txBody>
      </p:sp>
    </p:spTree>
    <p:extLst>
      <p:ext uri="{BB962C8B-B14F-4D97-AF65-F5344CB8AC3E}">
        <p14:creationId xmlns:p14="http://schemas.microsoft.com/office/powerpoint/2010/main" val="33593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altLang="sk-SK" b="1" dirty="0">
                <a:solidFill>
                  <a:schemeClr val="hlink"/>
                </a:solidFill>
              </a:rPr>
              <a:t>Aké umelecké jazykové prostriedky sa používajú v bájkach?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b="1" dirty="0">
                <a:solidFill>
                  <a:srgbClr val="FF0000"/>
                </a:solidFill>
              </a:rPr>
              <a:t>Inotaj ( alegória ) 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sk-SK" altLang="sk-SK" dirty="0"/>
              <a:t> autor nevysloví svoj názor priamo, ale vyjadrí sa obrazne – nepriamo, utajene</a:t>
            </a:r>
          </a:p>
          <a:p>
            <a:r>
              <a:rPr lang="sk-SK" altLang="sk-SK" b="1" dirty="0">
                <a:solidFill>
                  <a:srgbClr val="FF0000"/>
                </a:solidFill>
              </a:rPr>
              <a:t>Personifikácia 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sk-SK" altLang="sk-SK" dirty="0"/>
              <a:t> zosobňovanie</a:t>
            </a:r>
          </a:p>
        </p:txBody>
      </p:sp>
    </p:spTree>
    <p:extLst>
      <p:ext uri="{BB962C8B-B14F-4D97-AF65-F5344CB8AC3E}">
        <p14:creationId xmlns:p14="http://schemas.microsoft.com/office/powerpoint/2010/main" val="3357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>
                <a:solidFill>
                  <a:schemeClr val="hlink"/>
                </a:solidFill>
              </a:rPr>
              <a:t>Najznámejší bájkari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/>
              <a:t>Ezop</a:t>
            </a:r>
          </a:p>
          <a:p>
            <a:r>
              <a:rPr lang="sk-SK" altLang="sk-SK" dirty="0"/>
              <a:t>Jean la </a:t>
            </a:r>
            <a:r>
              <a:rPr lang="sk-SK" altLang="sk-SK" dirty="0" err="1"/>
              <a:t>Fontaine</a:t>
            </a:r>
            <a:endParaRPr lang="sk-SK" altLang="sk-SK" dirty="0"/>
          </a:p>
          <a:p>
            <a:r>
              <a:rPr lang="sk-SK" altLang="sk-SK" dirty="0"/>
              <a:t>Ivan </a:t>
            </a:r>
            <a:r>
              <a:rPr lang="sk-SK" altLang="sk-SK" dirty="0" err="1"/>
              <a:t>Andrejevič</a:t>
            </a:r>
            <a:r>
              <a:rPr lang="sk-SK" altLang="sk-SK" dirty="0"/>
              <a:t> </a:t>
            </a:r>
            <a:r>
              <a:rPr lang="sk-SK" altLang="sk-SK" dirty="0" err="1"/>
              <a:t>Krylov</a:t>
            </a:r>
            <a:endParaRPr lang="sk-SK" altLang="sk-SK" dirty="0"/>
          </a:p>
          <a:p>
            <a:r>
              <a:rPr lang="sk-SK" altLang="sk-SK" dirty="0"/>
              <a:t>Jonáš </a:t>
            </a:r>
            <a:r>
              <a:rPr lang="sk-SK" altLang="sk-SK" dirty="0" err="1"/>
              <a:t>Záborský</a:t>
            </a:r>
            <a:endParaRPr lang="sk-SK" altLang="sk-SK" dirty="0"/>
          </a:p>
          <a:p>
            <a:r>
              <a:rPr lang="sk-SK" altLang="sk-SK" dirty="0">
                <a:solidFill>
                  <a:srgbClr val="FF0000"/>
                </a:solidFill>
              </a:rPr>
              <a:t>Tomáš </a:t>
            </a:r>
            <a:r>
              <a:rPr lang="sk-SK" altLang="sk-SK" dirty="0" err="1">
                <a:solidFill>
                  <a:srgbClr val="FF0000"/>
                </a:solidFill>
              </a:rPr>
              <a:t>Janovic</a:t>
            </a:r>
            <a:endParaRPr lang="sk-SK" altLang="sk-SK" dirty="0">
              <a:solidFill>
                <a:srgbClr val="FF0000"/>
              </a:solidFill>
            </a:endParaRPr>
          </a:p>
          <a:p>
            <a:r>
              <a:rPr lang="sk-SK" altLang="sk-SK" dirty="0">
                <a:solidFill>
                  <a:srgbClr val="FF0000"/>
                </a:solidFill>
              </a:rPr>
              <a:t>Peter </a:t>
            </a:r>
            <a:r>
              <a:rPr lang="sk-SK" altLang="sk-SK" dirty="0" err="1">
                <a:solidFill>
                  <a:srgbClr val="FF0000"/>
                </a:solidFill>
              </a:rPr>
              <a:t>Petiška</a:t>
            </a:r>
            <a:endParaRPr lang="sk-SK" alt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5" descr="jean-de-la-fontaine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54" y="863996"/>
            <a:ext cx="1945919" cy="2706990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052154" y="3636219"/>
            <a:ext cx="1608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dirty="0"/>
              <a:t>Jean la </a:t>
            </a:r>
            <a:r>
              <a:rPr lang="sk-SK" altLang="sk-SK" dirty="0" err="1"/>
              <a:t>Fontaine</a:t>
            </a:r>
            <a:endParaRPr lang="sk-SK" altLang="sk-SK" dirty="0"/>
          </a:p>
        </p:txBody>
      </p:sp>
      <p:pic>
        <p:nvPicPr>
          <p:cNvPr id="6" name="Picture 6" descr="ezop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24" y="863996"/>
            <a:ext cx="2268991" cy="2734134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082031" y="3670661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Ezop</a:t>
            </a:r>
            <a:endParaRPr lang="sk-SK" dirty="0"/>
          </a:p>
        </p:txBody>
      </p:sp>
      <p:pic>
        <p:nvPicPr>
          <p:cNvPr id="8" name="Picture 8" descr="Záborsk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51" y="850932"/>
            <a:ext cx="2422225" cy="2785287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7029692" y="3670661"/>
            <a:ext cx="157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Jonáš </a:t>
            </a:r>
            <a:r>
              <a:rPr lang="sk-SK" dirty="0" err="1" smtClean="0"/>
              <a:t>Záborský</a:t>
            </a:r>
            <a:endParaRPr lang="sk-SK" dirty="0"/>
          </a:p>
        </p:txBody>
      </p:sp>
      <p:pic>
        <p:nvPicPr>
          <p:cNvPr id="10" name="Picture 7" descr="janov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92" y="4161775"/>
            <a:ext cx="1395064" cy="1859672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4177642" y="5473337"/>
            <a:ext cx="149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Tomáš </a:t>
            </a:r>
            <a:r>
              <a:rPr lang="sk-SK" dirty="0" err="1" smtClean="0"/>
              <a:t>Janovic</a:t>
            </a:r>
            <a:endParaRPr lang="sk-SK" dirty="0"/>
          </a:p>
        </p:txBody>
      </p:sp>
      <p:pic>
        <p:nvPicPr>
          <p:cNvPr id="12" name="Picture 4" descr="Krylo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6254" y="3364953"/>
            <a:ext cx="2149475" cy="2592388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6474618" y="5288671"/>
            <a:ext cx="229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Ivan </a:t>
            </a:r>
            <a:r>
              <a:rPr lang="sk-SK" dirty="0" err="1" smtClean="0"/>
              <a:t>Andrejevič</a:t>
            </a:r>
            <a:r>
              <a:rPr lang="sk-SK" dirty="0" smtClean="0"/>
              <a:t> </a:t>
            </a:r>
            <a:r>
              <a:rPr lang="sk-SK" dirty="0" err="1" smtClean="0"/>
              <a:t>Krylov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50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>
                <a:solidFill>
                  <a:schemeClr val="hlink"/>
                </a:solidFill>
              </a:rPr>
              <a:t>„Opakovanie je matkou múdrosti...“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>
                <a:hlinkClick r:id="rId2" action="ppaction://hlinksldjump"/>
              </a:rPr>
              <a:t>Kedy vznikli bájky?</a:t>
            </a:r>
            <a:endParaRPr lang="sk-SK" altLang="sk-SK" dirty="0"/>
          </a:p>
          <a:p>
            <a:r>
              <a:rPr lang="sk-SK" altLang="sk-SK" dirty="0">
                <a:hlinkClick r:id="rId3" action="ppaction://hlinksldjump"/>
              </a:rPr>
              <a:t>Vymenuj najhlavnejšie znaky bájky.</a:t>
            </a:r>
            <a:endParaRPr lang="sk-SK" altLang="sk-SK" dirty="0"/>
          </a:p>
          <a:p>
            <a:r>
              <a:rPr lang="sk-SK" altLang="sk-SK" dirty="0">
                <a:hlinkClick r:id="" action="ppaction://noaction"/>
              </a:rPr>
              <a:t>Aké umelecké jazykové prostriedky nájdeme v každej bájke?</a:t>
            </a:r>
            <a:endParaRPr lang="sk-SK" altLang="sk-SK" dirty="0"/>
          </a:p>
          <a:p>
            <a:r>
              <a:rPr lang="sk-SK" altLang="sk-SK" dirty="0">
                <a:hlinkClick r:id="" action="ppaction://noaction"/>
              </a:rPr>
              <a:t>Vymenuj najznámejších svetových a našich bájkarov.</a:t>
            </a:r>
            <a:endParaRPr lang="sk-SK" altLang="sk-SK" dirty="0"/>
          </a:p>
          <a:p>
            <a:r>
              <a:rPr lang="sk-SK" altLang="sk-SK" dirty="0">
                <a:hlinkClick r:id="" action="ppaction://noaction"/>
              </a:rPr>
              <a:t>Kto z našich autorov v súčasnosti tvorí bájky?</a:t>
            </a:r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12617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altLang="sk-SK" b="1" dirty="0">
                <a:solidFill>
                  <a:schemeClr val="hlink"/>
                </a:solidFill>
              </a:rPr>
              <a:t>Akú ľudskú charakterovú vlastnosť dáš zvieratku?</a:t>
            </a:r>
            <a:endParaRPr lang="sk-SK" dirty="0"/>
          </a:p>
        </p:txBody>
      </p:sp>
      <p:pic>
        <p:nvPicPr>
          <p:cNvPr id="4" name="Picture 7" descr="myš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79" y="2461623"/>
            <a:ext cx="1507671" cy="1507671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Вікіпедыя:Вікілетнік-2017 — Вікіпеды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5" y="2269720"/>
            <a:ext cx="1923279" cy="15275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0" y="4255019"/>
            <a:ext cx="1798048" cy="1659737"/>
          </a:xfrm>
          <a:prstGeom prst="rect">
            <a:avLst/>
          </a:prstGeom>
        </p:spPr>
      </p:pic>
      <p:pic>
        <p:nvPicPr>
          <p:cNvPr id="7" name="Obrázok 6" descr="&lt;strong&gt;Liška&lt;/strong&gt; obecná (šelma) – Wikipedi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4" y="2543231"/>
            <a:ext cx="2514254" cy="1711788"/>
          </a:xfrm>
          <a:prstGeom prst="rect">
            <a:avLst/>
          </a:prstGeom>
        </p:spPr>
      </p:pic>
      <p:pic>
        <p:nvPicPr>
          <p:cNvPr id="8" name="Obrázok 7" descr="Portál:&lt;strong&gt;Pes&lt;/strong&gt; domácí/Psí plemeno – Wikipedi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18" y="2577556"/>
            <a:ext cx="1975357" cy="1643138"/>
          </a:xfrm>
          <a:prstGeom prst="rect">
            <a:avLst/>
          </a:prstGeom>
        </p:spPr>
      </p:pic>
      <p:pic>
        <p:nvPicPr>
          <p:cNvPr id="9" name="Obrázok 8" descr="bradáň | živočích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16" y="4255019"/>
            <a:ext cx="2450254" cy="1836427"/>
          </a:xfrm>
          <a:prstGeom prst="rect">
            <a:avLst/>
          </a:prstGeom>
        </p:spPr>
      </p:pic>
      <p:pic>
        <p:nvPicPr>
          <p:cNvPr id="10" name="Obrázok 9" descr="Obrazy : vonkajšie, farma, divoký, sedliacky, pastvina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30" y="4331731"/>
            <a:ext cx="2372916" cy="178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ÚLOHA PRE TEBA</a:t>
            </a:r>
            <a:endParaRPr lang="sk-SK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56068" y="2452429"/>
            <a:ext cx="5340530" cy="33189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sk-SK" altLang="sk-SK" dirty="0"/>
              <a:t>Čelom múr neprebiješ.</a:t>
            </a:r>
          </a:p>
          <a:p>
            <a:pPr>
              <a:lnSpc>
                <a:spcPct val="90000"/>
              </a:lnSpc>
            </a:pPr>
            <a:r>
              <a:rPr lang="sk-SK" altLang="sk-SK" dirty="0"/>
              <a:t>Kto neskoro chodí, sám sebe škodí.</a:t>
            </a:r>
          </a:p>
          <a:p>
            <a:pPr>
              <a:lnSpc>
                <a:spcPct val="90000"/>
              </a:lnSpc>
            </a:pPr>
            <a:r>
              <a:rPr lang="sk-SK" altLang="sk-SK" dirty="0"/>
              <a:t>Kto chce žať, musí siať.</a:t>
            </a:r>
          </a:p>
          <a:p>
            <a:pPr>
              <a:lnSpc>
                <a:spcPct val="90000"/>
              </a:lnSpc>
            </a:pPr>
            <a:r>
              <a:rPr lang="sk-SK" altLang="sk-SK" dirty="0"/>
              <a:t>Nie je všetko zlato, čo sa blyští.</a:t>
            </a:r>
          </a:p>
          <a:p>
            <a:pPr>
              <a:lnSpc>
                <a:spcPct val="90000"/>
              </a:lnSpc>
            </a:pPr>
            <a:r>
              <a:rPr lang="sk-SK" altLang="sk-SK" dirty="0"/>
              <a:t>Kto druhému jamu kope, sám do nej spadne.</a:t>
            </a:r>
          </a:p>
          <a:p>
            <a:pPr>
              <a:lnSpc>
                <a:spcPct val="90000"/>
              </a:lnSpc>
            </a:pPr>
            <a:r>
              <a:rPr lang="sk-SK" altLang="sk-SK" dirty="0"/>
              <a:t>Dobrá práca sa vypláca.</a:t>
            </a:r>
          </a:p>
          <a:p>
            <a:pPr>
              <a:lnSpc>
                <a:spcPct val="90000"/>
              </a:lnSpc>
            </a:pPr>
            <a:r>
              <a:rPr lang="sk-SK" altLang="sk-SK" dirty="0"/>
              <a:t>Nerob druhému to, čo nechceš, aby robili tebe.</a:t>
            </a:r>
          </a:p>
          <a:p>
            <a:pPr>
              <a:lnSpc>
                <a:spcPct val="90000"/>
              </a:lnSpc>
            </a:pPr>
            <a:r>
              <a:rPr lang="sk-SK" altLang="sk-SK" dirty="0"/>
              <a:t>Aká práca, taká pláca.</a:t>
            </a:r>
          </a:p>
          <a:p>
            <a:pPr>
              <a:lnSpc>
                <a:spcPct val="90000"/>
              </a:lnSpc>
            </a:pPr>
            <a:r>
              <a:rPr lang="sk-SK" altLang="sk-SK" dirty="0"/>
              <a:t>V núdzi poznáš priateľa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882502" y="2452429"/>
            <a:ext cx="49304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Vyber si jedno z týchto prísloví. 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Vymysli príbeh,</a:t>
            </a:r>
          </a:p>
          <a:p>
            <a:r>
              <a:rPr lang="sk-SK" sz="2000" b="1" dirty="0">
                <a:solidFill>
                  <a:srgbClr val="FF0000"/>
                </a:solidFill>
              </a:rPr>
              <a:t>v</a:t>
            </a:r>
            <a:r>
              <a:rPr lang="sk-SK" sz="2000" b="1" dirty="0" smtClean="0">
                <a:solidFill>
                  <a:srgbClr val="FF0000"/>
                </a:solidFill>
              </a:rPr>
              <a:t> ktorom budú vystupovať zvieratká podľa </a:t>
            </a:r>
          </a:p>
          <a:p>
            <a:r>
              <a:rPr lang="sk-SK" sz="2000" b="1" dirty="0">
                <a:solidFill>
                  <a:srgbClr val="FF0000"/>
                </a:solidFill>
              </a:rPr>
              <a:t>t</a:t>
            </a:r>
            <a:r>
              <a:rPr lang="sk-SK" sz="2000" b="1" dirty="0" smtClean="0">
                <a:solidFill>
                  <a:srgbClr val="FF0000"/>
                </a:solidFill>
              </a:rPr>
              <a:t>vojho výberu. 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 Vyjadríš v ňom nejakú ľudskú vlastnosť tak, aby z príbehu vyplynulo príslovie - ponaučenie, ktoré si si vybral.</a:t>
            </a:r>
          </a:p>
          <a:p>
            <a:endParaRPr lang="sk-SK" sz="2000" b="1" smtClean="0">
              <a:solidFill>
                <a:srgbClr val="FF0000"/>
              </a:solidFill>
            </a:endParaRPr>
          </a:p>
          <a:p>
            <a:r>
              <a:rPr lang="sk-SK" sz="2000" b="1" smtClean="0">
                <a:solidFill>
                  <a:srgbClr val="FF0000"/>
                </a:solidFill>
              </a:rPr>
              <a:t>TERMÍN </a:t>
            </a:r>
            <a:r>
              <a:rPr lang="sk-SK" sz="2000" b="1" dirty="0" smtClean="0">
                <a:solidFill>
                  <a:srgbClr val="FF0000"/>
                </a:solidFill>
              </a:rPr>
              <a:t>– dva týždne, 7. 12. 2020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96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326</Words>
  <Application>Microsoft Office PowerPoint</Application>
  <PresentationFormat>Vlastná</PresentationFormat>
  <Paragraphs>56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Organický motív</vt:lpstr>
      <vt:lpstr>BÁJKY</vt:lpstr>
      <vt:lpstr>Vznik</vt:lpstr>
      <vt:lpstr>Znaky bájky</vt:lpstr>
      <vt:lpstr>Aké umelecké jazykové prostriedky sa používajú v bájkach?</vt:lpstr>
      <vt:lpstr>Najznámejší bájkari</vt:lpstr>
      <vt:lpstr>Prezentácia programu PowerPoint</vt:lpstr>
      <vt:lpstr>„Opakovanie je matkou múdrosti...“</vt:lpstr>
      <vt:lpstr>Akú ľudskú charakterovú vlastnosť dáš zvieratku?</vt:lpstr>
      <vt:lpstr>ÚLOHA PRE TEBA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BÁJKY</dc:title>
  <dc:creator>Iveta Kováčová</dc:creator>
  <cp:lastModifiedBy>Darinka-NB</cp:lastModifiedBy>
  <cp:revision>7</cp:revision>
  <dcterms:created xsi:type="dcterms:W3CDTF">2020-11-22T19:48:08Z</dcterms:created>
  <dcterms:modified xsi:type="dcterms:W3CDTF">2021-03-10T19:40:13Z</dcterms:modified>
</cp:coreProperties>
</file>