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D8BD0-BA51-4748-9358-75136DC9196B}" type="datetimeFigureOut">
              <a:rPr lang="pl-PL" smtClean="0"/>
              <a:t>22.04.2021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FD876-32E5-4FA2-BDEE-A0E86BE8093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D8BD0-BA51-4748-9358-75136DC9196B}" type="datetimeFigureOut">
              <a:rPr lang="pl-PL" smtClean="0"/>
              <a:t>22.04.2021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FD876-32E5-4FA2-BDEE-A0E86BE8093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D8BD0-BA51-4748-9358-75136DC9196B}" type="datetimeFigureOut">
              <a:rPr lang="pl-PL" smtClean="0"/>
              <a:t>22.04.2021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FD876-32E5-4FA2-BDEE-A0E86BE8093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D8BD0-BA51-4748-9358-75136DC9196B}" type="datetimeFigureOut">
              <a:rPr lang="pl-PL" smtClean="0"/>
              <a:t>22.04.2021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FD876-32E5-4FA2-BDEE-A0E86BE8093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D8BD0-BA51-4748-9358-75136DC9196B}" type="datetimeFigureOut">
              <a:rPr lang="pl-PL" smtClean="0"/>
              <a:t>22.04.2021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FD876-32E5-4FA2-BDEE-A0E86BE8093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D8BD0-BA51-4748-9358-75136DC9196B}" type="datetimeFigureOut">
              <a:rPr lang="pl-PL" smtClean="0"/>
              <a:t>22.04.2021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FD876-32E5-4FA2-BDEE-A0E86BE8093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D8BD0-BA51-4748-9358-75136DC9196B}" type="datetimeFigureOut">
              <a:rPr lang="pl-PL" smtClean="0"/>
              <a:t>22.04.2021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FD876-32E5-4FA2-BDEE-A0E86BE8093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D8BD0-BA51-4748-9358-75136DC9196B}" type="datetimeFigureOut">
              <a:rPr lang="pl-PL" smtClean="0"/>
              <a:t>22.04.2021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FD876-32E5-4FA2-BDEE-A0E86BE8093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D8BD0-BA51-4748-9358-75136DC9196B}" type="datetimeFigureOut">
              <a:rPr lang="pl-PL" smtClean="0"/>
              <a:t>22.04.2021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FD876-32E5-4FA2-BDEE-A0E86BE8093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D8BD0-BA51-4748-9358-75136DC9196B}" type="datetimeFigureOut">
              <a:rPr lang="pl-PL" smtClean="0"/>
              <a:t>22.04.2021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FD876-32E5-4FA2-BDEE-A0E86BE8093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D8BD0-BA51-4748-9358-75136DC9196B}" type="datetimeFigureOut">
              <a:rPr lang="pl-PL" smtClean="0"/>
              <a:t>22.04.2021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FD876-32E5-4FA2-BDEE-A0E86BE8093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D8BD0-BA51-4748-9358-75136DC9196B}" type="datetimeFigureOut">
              <a:rPr lang="pl-PL" smtClean="0"/>
              <a:t>22.04.2021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FD876-32E5-4FA2-BDEE-A0E86BE8093C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>Zanieczyszczenia w mojej okolicy</a:t>
            </a:r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US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16632"/>
            <a:ext cx="4752528" cy="65936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SUS\Desktop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60648"/>
            <a:ext cx="4657193" cy="62095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SUS\Desktop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692696"/>
            <a:ext cx="4333157" cy="57775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SUS\Desktop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620688"/>
            <a:ext cx="4405165" cy="58735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SUS\Desktop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548680"/>
            <a:ext cx="4405165" cy="58735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SUS\Desktop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84043"/>
            <a:ext cx="4387162" cy="5849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2048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Moim zdaniem ludzie nie potrafią szanować planety</a:t>
            </a:r>
            <a:r>
              <a:rPr lang="pl-PL" dirty="0" smtClean="0"/>
              <a:t>, ciągle </a:t>
            </a:r>
            <a:r>
              <a:rPr lang="pl-PL" dirty="0" smtClean="0"/>
              <a:t>ją zaśmiecają i wyrzucają tony śmieci gdzie popadnie ,</a:t>
            </a:r>
            <a:r>
              <a:rPr lang="pl-PL" dirty="0" err="1" smtClean="0"/>
              <a:t>powiniśmy</a:t>
            </a:r>
            <a:r>
              <a:rPr lang="pl-PL" dirty="0" smtClean="0"/>
              <a:t> też segregować śmieci </a:t>
            </a:r>
            <a:r>
              <a:rPr lang="pl-PL" dirty="0" smtClean="0"/>
              <a:t>by </a:t>
            </a:r>
            <a:r>
              <a:rPr lang="pl-PL" dirty="0" smtClean="0"/>
              <a:t>planeta </a:t>
            </a:r>
            <a:r>
              <a:rPr lang="pl-PL" smtClean="0"/>
              <a:t>była </a:t>
            </a:r>
            <a:r>
              <a:rPr lang="pl-PL" smtClean="0"/>
              <a:t>czysta</a:t>
            </a:r>
            <a:endParaRPr lang="pl-PL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26</Words>
  <Application>Microsoft Office PowerPoint</Application>
  <PresentationFormat>Pokaz na ekranie (4:3)</PresentationFormat>
  <Paragraphs>2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1" baseType="lpstr">
      <vt:lpstr>Arial</vt:lpstr>
      <vt:lpstr>Calibri</vt:lpstr>
      <vt:lpstr>Motyw pakietu Office</vt:lpstr>
      <vt:lpstr>         Zanieczyszczenia w mojej okolicy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Moim zdaniem ludzie nie potrafią szanować planety, ciągle ją zaśmiecają i wyrzucają tony śmieci gdzie popadnie ,powiniśmy też segregować śmieci by planeta była czysta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Zanieczyszczenia w mojej okolicy</dc:title>
  <dc:creator>ASUS</dc:creator>
  <cp:lastModifiedBy>Użytkownik systemu Windows</cp:lastModifiedBy>
  <cp:revision>3</cp:revision>
  <dcterms:created xsi:type="dcterms:W3CDTF">2021-04-22T17:12:50Z</dcterms:created>
  <dcterms:modified xsi:type="dcterms:W3CDTF">2021-04-22T19:24:37Z</dcterms:modified>
</cp:coreProperties>
</file>