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7006E-4F38-45FF-B01E-47FBB64C1F0F}" v="1012" dt="2021-01-13T14:39:09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5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3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6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3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86" r:id="rId8"/>
    <p:sldLayoutId id="2147483687" r:id="rId9"/>
    <p:sldLayoutId id="2147483688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1485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9" y="-7281"/>
            <a:ext cx="12191999" cy="352213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4909"/>
            <a:ext cx="5562600" cy="2379291"/>
          </a:xfrm>
        </p:spPr>
        <p:txBody>
          <a:bodyPr anchor="b">
            <a:normAutofit/>
          </a:bodyPr>
          <a:lstStyle/>
          <a:p>
            <a:pPr algn="l"/>
            <a:r>
              <a:rPr lang="pl-PL" dirty="0">
                <a:cs typeface="Calibri Light"/>
              </a:rPr>
              <a:t>B</a:t>
            </a:r>
            <a:r>
              <a:rPr lang="en-US" dirty="0" err="1">
                <a:cs typeface="Calibri Light"/>
              </a:rPr>
              <a:t>aobab</a:t>
            </a: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69109"/>
            <a:ext cx="5562599" cy="2350716"/>
          </a:xfrm>
        </p:spPr>
        <p:txBody>
          <a:bodyPr anchor="t">
            <a:normAutofit/>
          </a:bodyPr>
          <a:lstStyle/>
          <a:p>
            <a:pPr algn="just"/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Wysokie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drzewo</a:t>
            </a:r>
            <a:r>
              <a:rPr lang="pl-PL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,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które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można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</a:t>
            </a:r>
            <a:r>
              <a:rPr lang="pl-PL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zobaczyć w Afryce. Może mieć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 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ponad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12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metrów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wyskości</a:t>
            </a:r>
            <a:r>
              <a:rPr lang="pl-PL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  <a:alpha val="80000"/>
                  </a:schemeClr>
                </a:solidFill>
              </a:rPr>
              <a:t> </a:t>
            </a:r>
          </a:p>
        </p:txBody>
      </p:sp>
      <p:pic>
        <p:nvPicPr>
          <p:cNvPr id="4" name="Picture 4" descr="A tree in front of a body of water&#10;&#10;Description automatically generated">
            <a:extLst>
              <a:ext uri="{FF2B5EF4-FFF2-40B4-BE49-F238E27FC236}">
                <a16:creationId xmlns:a16="http://schemas.microsoft.com/office/drawing/2014/main" id="{5D4AB1A7-84F6-43D8-B0CC-CE61CF3C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507" y="639488"/>
            <a:ext cx="4185252" cy="55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DD52-1484-461E-8891-70ACA9D8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 </a:t>
            </a:r>
            <a:r>
              <a:rPr lang="en-US" dirty="0" err="1"/>
              <a:t>pustyni</a:t>
            </a:r>
            <a:r>
              <a:rPr lang="en-US" dirty="0"/>
              <a:t> </a:t>
            </a:r>
            <a:r>
              <a:rPr lang="pl-PL" dirty="0"/>
              <a:t>jest</a:t>
            </a:r>
            <a:r>
              <a:rPr lang="en-US" dirty="0"/>
              <a:t> </a:t>
            </a:r>
            <a:r>
              <a:rPr lang="en-US" dirty="0" err="1"/>
              <a:t>równie</a:t>
            </a:r>
            <a:r>
              <a:rPr lang="pl-PL" dirty="0"/>
              <a:t>ż</a:t>
            </a:r>
            <a:r>
              <a:rPr lang="en-US" dirty="0"/>
              <a:t> </a:t>
            </a:r>
            <a:r>
              <a:rPr lang="pl-PL" dirty="0"/>
              <a:t>dużo </a:t>
            </a:r>
            <a:r>
              <a:rPr lang="en-US" dirty="0" err="1"/>
              <a:t>zwierzęt</a:t>
            </a:r>
            <a:r>
              <a:rPr lang="pl-PL" dirty="0"/>
              <a:t>. J</a:t>
            </a:r>
            <a:r>
              <a:rPr lang="en-US" dirty="0" err="1"/>
              <a:t>ednym</a:t>
            </a:r>
            <a:r>
              <a:rPr lang="en-US" dirty="0"/>
              <a:t> z </a:t>
            </a:r>
            <a:r>
              <a:rPr lang="pl-PL" dirty="0"/>
              <a:t>nich</a:t>
            </a:r>
            <a:r>
              <a:rPr lang="en-US" dirty="0"/>
              <a:t> jest </a:t>
            </a:r>
            <a:r>
              <a:rPr lang="en-US" dirty="0" err="1"/>
              <a:t>słoń</a:t>
            </a:r>
            <a:r>
              <a:rPr lang="en-US" dirty="0"/>
              <a:t> </a:t>
            </a:r>
            <a:r>
              <a:rPr lang="en-US" dirty="0" err="1"/>
              <a:t>afrykański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4" name="Picture 4" descr="A elephant that is standing in the dirt&#10;&#10;Description automatically generated">
            <a:extLst>
              <a:ext uri="{FF2B5EF4-FFF2-40B4-BE49-F238E27FC236}">
                <a16:creationId xmlns:a16="http://schemas.microsoft.com/office/drawing/2014/main" id="{D667371C-1ADA-431A-AF42-BD9D2E96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0" y="1828800"/>
            <a:ext cx="7539896" cy="4562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4C40-E2A3-46BE-BEC7-113FF8CB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787"/>
            <a:ext cx="10515600" cy="1325563"/>
          </a:xfrm>
        </p:spPr>
        <p:txBody>
          <a:bodyPr/>
          <a:lstStyle/>
          <a:p>
            <a:r>
              <a:rPr lang="en-US" dirty="0"/>
              <a:t>Nil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E39D-7E62-4B13-A92A-FF65296F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359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Jest to </a:t>
            </a:r>
            <a:r>
              <a:rPr lang="en-US" sz="4000" b="1" dirty="0" err="1"/>
              <a:t>długa</a:t>
            </a:r>
            <a:r>
              <a:rPr lang="en-US" sz="4000" b="1" dirty="0"/>
              <a:t> </a:t>
            </a:r>
            <a:r>
              <a:rPr lang="pl-PL" sz="4000" b="1" dirty="0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wielka</a:t>
            </a:r>
            <a:r>
              <a:rPr lang="en-US" sz="4000" b="1" dirty="0"/>
              <a:t> </a:t>
            </a:r>
            <a:r>
              <a:rPr lang="en-US" sz="4000" b="1" dirty="0" err="1"/>
              <a:t>rzeka</a:t>
            </a:r>
            <a:endParaRPr lang="en-US" sz="4000" b="1" dirty="0"/>
          </a:p>
        </p:txBody>
      </p:sp>
      <p:pic>
        <p:nvPicPr>
          <p:cNvPr id="5" name="Picture 5" descr="A picture containing outdoor, plane, mountain, ocean&#10;&#10;Description automatically generated">
            <a:extLst>
              <a:ext uri="{FF2B5EF4-FFF2-40B4-BE49-F238E27FC236}">
                <a16:creationId xmlns:a16="http://schemas.microsoft.com/office/drawing/2014/main" id="{C81F9E36-B10B-4CB7-8057-F795162A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30" y="2849563"/>
            <a:ext cx="8235579" cy="3513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38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186F-212C-4930-A669-5141E84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</a:t>
            </a:r>
            <a:r>
              <a:rPr lang="pl-PL" dirty="0"/>
              <a:t>z</a:t>
            </a:r>
            <a:r>
              <a:rPr lang="en-US" dirty="0"/>
              <a:t>a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412A-41DA-4713-AD3A-D8D6CEEE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773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err="1"/>
              <a:t>Miejsce</a:t>
            </a:r>
            <a:r>
              <a:rPr lang="pl-PL" sz="3600" b="1" dirty="0"/>
              <a:t>,</a:t>
            </a:r>
            <a:r>
              <a:rPr lang="en-US" sz="3600" b="1" dirty="0"/>
              <a:t> </a:t>
            </a:r>
            <a:r>
              <a:rPr lang="en-US" sz="3600" b="1" dirty="0" err="1"/>
              <a:t>gdzie</a:t>
            </a:r>
            <a:r>
              <a:rPr lang="en-US" sz="3600" b="1" dirty="0"/>
              <a:t> </a:t>
            </a:r>
            <a:r>
              <a:rPr lang="en-US" sz="3600" b="1" dirty="0" err="1"/>
              <a:t>można</a:t>
            </a:r>
            <a:r>
              <a:rPr lang="en-US" sz="3600" b="1" dirty="0"/>
              <a:t> </a:t>
            </a:r>
            <a:r>
              <a:rPr lang="en-US" sz="3600" b="1" dirty="0" err="1"/>
              <a:t>było</a:t>
            </a:r>
            <a:r>
              <a:rPr lang="en-US" sz="3600" b="1" dirty="0"/>
              <a:t> </a:t>
            </a:r>
            <a:r>
              <a:rPr lang="en-US" sz="3600" b="1" dirty="0" err="1"/>
              <a:t>zaczerpn</a:t>
            </a:r>
            <a:r>
              <a:rPr lang="pl-PL" sz="3600" b="1" dirty="0"/>
              <a:t>ą</a:t>
            </a:r>
            <a:r>
              <a:rPr lang="en-US" sz="3600" b="1" dirty="0"/>
              <a:t>ć </a:t>
            </a:r>
            <a:r>
              <a:rPr lang="en-US" sz="3600" b="1" dirty="0" err="1"/>
              <a:t>wody</a:t>
            </a:r>
            <a:r>
              <a:rPr lang="pl-PL" sz="3600" b="1" dirty="0"/>
              <a:t>.</a:t>
            </a:r>
            <a:endParaRPr lang="en-US" sz="3600" b="1" dirty="0"/>
          </a:p>
        </p:txBody>
      </p:sp>
      <p:pic>
        <p:nvPicPr>
          <p:cNvPr id="4" name="Picture 4" descr="A view of a beach&#10;&#10;Description automatically generated">
            <a:extLst>
              <a:ext uri="{FF2B5EF4-FFF2-40B4-BE49-F238E27FC236}">
                <a16:creationId xmlns:a16="http://schemas.microsoft.com/office/drawing/2014/main" id="{23B9D95E-48AC-49FA-A783-264E3B407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61" y="2316637"/>
            <a:ext cx="9286539" cy="3828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18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B3EE-C9F3-44DA-840B-226F24FF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Kanał</a:t>
            </a:r>
            <a:r>
              <a:rPr lang="en-US" dirty="0"/>
              <a:t> </a:t>
            </a:r>
            <a:r>
              <a:rPr lang="pl-PL" dirty="0"/>
              <a:t>S</a:t>
            </a:r>
            <a:r>
              <a:rPr lang="en-US" dirty="0" err="1"/>
              <a:t>ueski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A74C-560F-4B1B-AA58-BE6EC836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21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 err="1"/>
              <a:t>Został</a:t>
            </a:r>
            <a:r>
              <a:rPr lang="en-US" sz="3600" b="1" dirty="0"/>
              <a:t> </a:t>
            </a:r>
            <a:r>
              <a:rPr lang="pl-PL" sz="3600" b="1" dirty="0"/>
              <a:t>zbudowany</a:t>
            </a:r>
            <a:r>
              <a:rPr lang="en-US" sz="3600" b="1" dirty="0"/>
              <a:t> </a:t>
            </a:r>
            <a:r>
              <a:rPr lang="en-US" sz="3600" b="1" dirty="0" err="1"/>
              <a:t>dla</a:t>
            </a:r>
            <a:r>
              <a:rPr lang="en-US" sz="3600" b="1" dirty="0"/>
              <a:t> </a:t>
            </a:r>
            <a:r>
              <a:rPr lang="en-US" sz="3600" b="1" dirty="0" err="1"/>
              <a:t>statków</a:t>
            </a:r>
            <a:r>
              <a:rPr lang="en-US" sz="3600" b="1" dirty="0"/>
              <a:t> </a:t>
            </a:r>
            <a:r>
              <a:rPr lang="en-US" sz="3600" b="1" dirty="0" err="1"/>
              <a:t>morskich</a:t>
            </a:r>
            <a:r>
              <a:rPr lang="pl-PL" sz="3600" b="1" dirty="0"/>
              <a:t>.</a:t>
            </a:r>
            <a:endParaRPr lang="en-US" sz="3600" b="1" dirty="0"/>
          </a:p>
        </p:txBody>
      </p:sp>
      <p:pic>
        <p:nvPicPr>
          <p:cNvPr id="4" name="Picture 4" descr="A boat traveling across a bridge over a body of water&#10;&#10;Description automatically generated">
            <a:extLst>
              <a:ext uri="{FF2B5EF4-FFF2-40B4-BE49-F238E27FC236}">
                <a16:creationId xmlns:a16="http://schemas.microsoft.com/office/drawing/2014/main" id="{D44EC178-49A2-403F-AF2B-A45DC001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2" y="2755392"/>
            <a:ext cx="7841820" cy="3389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45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1C4FC5-4463-4EC0-A859-9199D7760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44319"/>
          </a:xfrm>
        </p:spPr>
        <p:txBody>
          <a:bodyPr/>
          <a:lstStyle/>
          <a:p>
            <a:r>
              <a:rPr lang="pl-PL" dirty="0"/>
              <a:t>AFRYKA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7787AD7-BA81-42BC-8647-64BB94995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5248"/>
            <a:ext cx="9144000" cy="2272552"/>
          </a:xfrm>
        </p:spPr>
        <p:txBody>
          <a:bodyPr>
            <a:normAutofit/>
          </a:bodyPr>
          <a:lstStyle/>
          <a:p>
            <a:r>
              <a:rPr lang="pl-PL" sz="3600" b="1" dirty="0"/>
              <a:t>Dziękuję</a:t>
            </a:r>
            <a:br>
              <a:rPr lang="pl-PL" sz="3600" b="1" dirty="0"/>
            </a:br>
            <a:r>
              <a:rPr lang="pl-PL" sz="3600" b="1" dirty="0"/>
              <a:t>Jakub Dudkiewicz</a:t>
            </a:r>
            <a:br>
              <a:rPr lang="pl-PL" sz="3600" b="1" dirty="0"/>
            </a:br>
            <a:r>
              <a:rPr lang="pl-PL" sz="3600" b="1" dirty="0"/>
              <a:t>klasa V</a:t>
            </a:r>
          </a:p>
        </p:txBody>
      </p:sp>
    </p:spTree>
    <p:extLst>
      <p:ext uri="{BB962C8B-B14F-4D97-AF65-F5344CB8AC3E}">
        <p14:creationId xmlns:p14="http://schemas.microsoft.com/office/powerpoint/2010/main" val="28928981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71</Words>
  <Application>Microsoft Office PowerPoint</Application>
  <PresentationFormat>Panoramiczny</PresentationFormat>
  <Paragraphs>11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AvenirNext LT Pro Medium</vt:lpstr>
      <vt:lpstr>BlockprintVTI</vt:lpstr>
      <vt:lpstr>Baobab</vt:lpstr>
      <vt:lpstr>Na pustyni jest również dużo zwierzęt. Jednym z nich jest słoń afrykański.</vt:lpstr>
      <vt:lpstr>Nil </vt:lpstr>
      <vt:lpstr>Oaza  </vt:lpstr>
      <vt:lpstr>Kanał Sueski</vt:lpstr>
      <vt:lpstr>AFRYKA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a1714</cp:lastModifiedBy>
  <cp:revision>120</cp:revision>
  <dcterms:created xsi:type="dcterms:W3CDTF">2021-01-13T14:07:11Z</dcterms:created>
  <dcterms:modified xsi:type="dcterms:W3CDTF">2021-02-11T14:29:40Z</dcterms:modified>
</cp:coreProperties>
</file>