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7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8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8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6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0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0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1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4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7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6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7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6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1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2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0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1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86FFB4-437F-443E-AF7A-BD9E6AD0792F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65E2-455B-4064-A153-B8EE83B29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8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Badanie wpływu konkurencji na masę rzodkiewki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Wykonał Kacper </a:t>
            </a:r>
            <a:r>
              <a:rPr lang="pl-PL" sz="3200" dirty="0" err="1" smtClean="0"/>
              <a:t>franckiewicz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6261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Wniosek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Zarówno konkurencja wewnątrzgatunkowa jak i międzygatunkowa ma wpływ na mniejszą masę rzodkiewki. Ponadto masa rzodkiewki poddanej wpływowi konkurencji wewnątrzgatunkowej jest zbliżona do masy rzodkiewki poddanej wpływowi konkurencji międzygatunkowej.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059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Dziękuję za uwagę!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9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u="sng" dirty="0" smtClean="0"/>
              <a:t>Problem badawczy</a:t>
            </a:r>
            <a:endParaRPr lang="pl-PL" sz="4000" u="sng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Czy konkurencja ma wpływ na masę rzodkiewki?</a:t>
            </a:r>
            <a:endParaRPr lang="pl-PL" sz="32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2041889"/>
            <a:ext cx="5195888" cy="33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u="sng" dirty="0" smtClean="0"/>
              <a:t>Hipoteza</a:t>
            </a:r>
            <a:r>
              <a:rPr lang="pl-PL" sz="4000" dirty="0" smtClean="0"/>
              <a:t> 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157" y="2159726"/>
            <a:ext cx="3548260" cy="315636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Konkurencja powoduje mniejszą masę u rzodkiewki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874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Przebieg doświadczenia</a:t>
            </a:r>
            <a:endParaRPr lang="pl-PL" u="sng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Tydzień1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737049"/>
            <a:ext cx="4395787" cy="3296840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Tydzień 3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37048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21801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Tydzień 1</a:t>
            </a:r>
            <a:endParaRPr lang="pl-PL" u="sng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 tygodniu wyrosły niewielkie kiełki rzodkiewki we wszystkich pojemnikach. Początkowo rozwój na wszystkich poletkach był identyczny.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91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Tydzień 2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Pojawiły się pierwsze chwasty. W pojemnikach numer 1 i 3 liście były lekko mniejsze niż u roślin w pojemniku numer 2.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626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Tydzień 3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Liście w pojemnikach numer 1 i 3 były wyraźnie mniejsze niż w pojemniku numer 2. Mimo dostarczania takiej samej ilości wody poletka nr 1 i 3 wysychały dużo szybciej niż nr 2.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849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Wyniki doświadczenia:</a:t>
            </a:r>
            <a:endParaRPr lang="pl-PL" u="sng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81454"/>
              </p:ext>
            </p:extLst>
          </p:nvPr>
        </p:nvGraphicFramePr>
        <p:xfrm>
          <a:off x="1103313" y="2052637"/>
          <a:ext cx="8947150" cy="329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619389755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959878806"/>
                    </a:ext>
                  </a:extLst>
                </a:gridCol>
              </a:tblGrid>
              <a:tr h="784633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Numer próby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Łączna</a:t>
                      </a:r>
                      <a:r>
                        <a:rPr lang="pl-PL" sz="2800" baseline="0" dirty="0" smtClean="0"/>
                        <a:t> masa 10 rzodkiewek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63021"/>
                  </a:ext>
                </a:extLst>
              </a:tr>
              <a:tr h="784633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 1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27g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95880"/>
                  </a:ext>
                </a:extLst>
              </a:tr>
              <a:tr h="784633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 2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32g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0422"/>
                  </a:ext>
                </a:extLst>
              </a:tr>
              <a:tr h="784633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 3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28g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5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Wyniki doświadczenia:</a:t>
            </a:r>
            <a:endParaRPr lang="pl-PL" u="sng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585966"/>
              </p:ext>
            </p:extLst>
          </p:nvPr>
        </p:nvGraphicFramePr>
        <p:xfrm>
          <a:off x="1103313" y="2052636"/>
          <a:ext cx="8947150" cy="387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891509127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895981925"/>
                    </a:ext>
                  </a:extLst>
                </a:gridCol>
              </a:tblGrid>
              <a:tr h="936818">
                <a:tc>
                  <a:txBody>
                    <a:bodyPr/>
                    <a:lstStyle/>
                    <a:p>
                      <a:r>
                        <a:rPr lang="pl-PL" sz="3200" dirty="0" smtClean="0"/>
                        <a:t>Numer próby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200" dirty="0" smtClean="0"/>
                        <a:t>Rodzaj badanej konkurencji</a:t>
                      </a:r>
                      <a:endParaRPr lang="pl-P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034903"/>
                  </a:ext>
                </a:extLst>
              </a:tr>
              <a:tr h="936818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 1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Konkurencja wewnątrzgatunkowa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0800"/>
                  </a:ext>
                </a:extLst>
              </a:tr>
              <a:tr h="936818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</a:t>
                      </a:r>
                      <a:r>
                        <a:rPr lang="pl-PL" sz="2400" baseline="0" dirty="0" smtClean="0"/>
                        <a:t> 2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 kontrolna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72952"/>
                  </a:ext>
                </a:extLst>
              </a:tr>
              <a:tr h="936818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Próba</a:t>
                      </a:r>
                      <a:r>
                        <a:rPr lang="pl-PL" sz="2400" baseline="0" dirty="0" smtClean="0"/>
                        <a:t> 3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Konkurencja międzygatunkowa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0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1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185</Words>
  <Application>Microsoft Office PowerPoint</Application>
  <PresentationFormat>Panoramiczny</PresentationFormat>
  <Paragraphs>36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Jon</vt:lpstr>
      <vt:lpstr>Badanie wpływu konkurencji na masę rzodkiewki</vt:lpstr>
      <vt:lpstr>Problem badawczy</vt:lpstr>
      <vt:lpstr>Hipoteza </vt:lpstr>
      <vt:lpstr>Przebieg doświadczenia</vt:lpstr>
      <vt:lpstr>Tydzień 1</vt:lpstr>
      <vt:lpstr>Tydzień 2</vt:lpstr>
      <vt:lpstr>Tydzień 3</vt:lpstr>
      <vt:lpstr>Wyniki doświadczenia:</vt:lpstr>
      <vt:lpstr>Wyniki doświadczenia:</vt:lpstr>
      <vt:lpstr>Wniosek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wpływu konkurencji na masę rzodkiewki</dc:title>
  <dc:creator>Gość1</dc:creator>
  <cp:lastModifiedBy>Gość1</cp:lastModifiedBy>
  <cp:revision>5</cp:revision>
  <dcterms:created xsi:type="dcterms:W3CDTF">2019-04-08T12:11:51Z</dcterms:created>
  <dcterms:modified xsi:type="dcterms:W3CDTF">2019-04-23T18:21:05Z</dcterms:modified>
</cp:coreProperties>
</file>