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8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EC3455-14D0-47A3-8C53-619226709AD6}" v="579" dt="2019-05-13T16:30:07.684"/>
    <p1510:client id="{89D67E69-B3D0-40BD-98E0-11A8F5440DC3}" v="81" dt="2019-05-13T16:35:00.5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1464" y="-4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pPr/>
              <a:t>5/23/2019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pPr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pPr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pPr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pPr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pPr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pPr/>
              <a:t>5/23/2019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8273" y="1831287"/>
            <a:ext cx="9373385" cy="3307976"/>
          </a:xfrm>
        </p:spPr>
        <p:txBody>
          <a:bodyPr/>
          <a:lstStyle/>
          <a:p>
            <a:r>
              <a:rPr lang="en-US" dirty="0"/>
              <a:t>Quiz </a:t>
            </a:r>
            <a:r>
              <a:rPr lang="pl-PL" smtClean="0"/>
              <a:t>FILMOWY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7197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osoba, zewnętrzne, osoby, podłoże&#10;&#10;Opis wygenerowany przy bardzo wysokim poziomie pewności">
            <a:extLst>
              <a:ext uri="{FF2B5EF4-FFF2-40B4-BE49-F238E27FC236}">
                <a16:creationId xmlns="" xmlns:a16="http://schemas.microsoft.com/office/drawing/2014/main" id="{EC60F59A-6846-4033-ABE8-E8014C98A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0092" y="-3376"/>
            <a:ext cx="12247880" cy="7011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F648DB-1AAC-490B-B44D-F7D7DBF54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>
                <a:solidFill>
                  <a:schemeClr val="bg1"/>
                </a:solidFill>
              </a:rPr>
              <a:t>a. The 100</a:t>
            </a:r>
            <a:br>
              <a:rPr lang="pl-PL" sz="2800" b="1">
                <a:solidFill>
                  <a:schemeClr val="bg1"/>
                </a:solidFill>
              </a:rPr>
            </a:br>
            <a:r>
              <a:rPr lang="pl-PL" sz="2800" b="1">
                <a:solidFill>
                  <a:schemeClr val="bg1"/>
                </a:solidFill>
              </a:rPr>
              <a:t>b. Pamiętnik wampirów </a:t>
            </a:r>
            <a:br>
              <a:rPr lang="pl-PL" sz="2800" b="1">
                <a:solidFill>
                  <a:schemeClr val="bg1"/>
                </a:solidFill>
              </a:rPr>
            </a:br>
            <a:r>
              <a:rPr lang="pl-PL" sz="2800" b="1">
                <a:solidFill>
                  <a:schemeClr val="bg1"/>
                </a:solidFill>
              </a:rPr>
              <a:t>c. Supernatural  </a:t>
            </a:r>
            <a:r>
              <a:rPr lang="pl-PL" sz="3600"/>
              <a:t/>
            </a:r>
            <a:br>
              <a:rPr lang="pl-PL" sz="3600"/>
            </a:br>
            <a:r>
              <a:rPr lang="pl-PL" sz="3600"/>
              <a:t> </a:t>
            </a:r>
            <a:br>
              <a:rPr lang="pl-PL" sz="3600"/>
            </a:br>
            <a:endParaRPr lang="pl-PL" sz="3600"/>
          </a:p>
        </p:txBody>
      </p:sp>
    </p:spTree>
    <p:extLst>
      <p:ext uri="{BB962C8B-B14F-4D97-AF65-F5344CB8AC3E}">
        <p14:creationId xmlns="" xmlns:p14="http://schemas.microsoft.com/office/powerpoint/2010/main" val="162982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887C2878-425F-46A7-B70D-C4A3FBF8C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70" y="0"/>
            <a:ext cx="1213499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D24F4C-081C-4A25-B331-A7D69664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/>
              <a:t>a. Gra o tron</a:t>
            </a:r>
            <a:br>
              <a:rPr lang="pl-PL" sz="2800" b="1"/>
            </a:br>
            <a:r>
              <a:rPr lang="pl-PL" sz="2800" b="1"/>
              <a:t>b. Mr. Robot </a:t>
            </a:r>
            <a:br>
              <a:rPr lang="pl-PL" sz="2800" b="1"/>
            </a:br>
            <a:r>
              <a:rPr lang="pl-PL" sz="2800" b="1"/>
              <a:t>c. Big mouth </a:t>
            </a:r>
            <a:endParaRPr lang="pl-PL" b="1"/>
          </a:p>
        </p:txBody>
      </p:sp>
    </p:spTree>
    <p:extLst>
      <p:ext uri="{BB962C8B-B14F-4D97-AF65-F5344CB8AC3E}">
        <p14:creationId xmlns="" xmlns:p14="http://schemas.microsoft.com/office/powerpoint/2010/main" val="319916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osoba, zewnętrzne, drzewo, odzież&#10;&#10;Opis wygenerowany przy bardzo wysokim poziomie pewności">
            <a:extLst>
              <a:ext uri="{FF2B5EF4-FFF2-40B4-BE49-F238E27FC236}">
                <a16:creationId xmlns="" xmlns:a16="http://schemas.microsoft.com/office/drawing/2014/main" id="{DAD2F994-CD03-48C7-8F35-6554C1C13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" y="-4267"/>
            <a:ext cx="12191102" cy="6854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7BF98C-5ACE-488B-80E4-A70E9822D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>
                <a:solidFill>
                  <a:schemeClr val="bg1"/>
                </a:solidFill>
              </a:rPr>
              <a:t>a. Lucyfer </a:t>
            </a:r>
            <a:br>
              <a:rPr lang="pl-PL" sz="2800" b="1">
                <a:solidFill>
                  <a:schemeClr val="bg1"/>
                </a:solidFill>
              </a:rPr>
            </a:br>
            <a:r>
              <a:rPr lang="pl-PL" sz="2800" b="1">
                <a:solidFill>
                  <a:schemeClr val="bg1"/>
                </a:solidFill>
              </a:rPr>
              <a:t>b. </a:t>
            </a:r>
            <a:r>
              <a:rPr lang="pl-PL" sz="2800" b="1" err="1">
                <a:solidFill>
                  <a:schemeClr val="bg1"/>
                </a:solidFill>
              </a:rPr>
              <a:t>Pretty</a:t>
            </a:r>
            <a:r>
              <a:rPr lang="pl-PL" sz="2800" b="1">
                <a:solidFill>
                  <a:schemeClr val="bg1"/>
                </a:solidFill>
              </a:rPr>
              <a:t> </a:t>
            </a:r>
            <a:r>
              <a:rPr lang="pl-PL" sz="2800" b="1" err="1">
                <a:solidFill>
                  <a:schemeClr val="bg1"/>
                </a:solidFill>
              </a:rPr>
              <a:t>little</a:t>
            </a:r>
            <a:r>
              <a:rPr lang="pl-PL" sz="2800" b="1">
                <a:solidFill>
                  <a:schemeClr val="bg1"/>
                </a:solidFill>
              </a:rPr>
              <a:t> </a:t>
            </a:r>
            <a:r>
              <a:rPr lang="pl-PL" sz="2800" b="1" err="1">
                <a:solidFill>
                  <a:schemeClr val="bg1"/>
                </a:solidFill>
              </a:rPr>
              <a:t>liars</a:t>
            </a:r>
            <a:r>
              <a:rPr lang="pl-PL" sz="2800" b="1">
                <a:solidFill>
                  <a:schemeClr val="bg1"/>
                </a:solidFill>
              </a:rPr>
              <a:t> </a:t>
            </a:r>
            <a:r>
              <a:rPr lang="en-US" b="1">
                <a:solidFill>
                  <a:schemeClr val="bg1"/>
                </a:solidFill>
              </a:rPr>
              <a:t/>
            </a:r>
            <a:br>
              <a:rPr lang="en-US" b="1">
                <a:solidFill>
                  <a:schemeClr val="bg1"/>
                </a:solidFill>
              </a:rPr>
            </a:br>
            <a:r>
              <a:rPr lang="pl-PL" sz="2800" b="1">
                <a:solidFill>
                  <a:schemeClr val="bg1"/>
                </a:solidFill>
              </a:rPr>
              <a:t>c. Mirror </a:t>
            </a:r>
          </a:p>
        </p:txBody>
      </p:sp>
    </p:spTree>
    <p:extLst>
      <p:ext uri="{BB962C8B-B14F-4D97-AF65-F5344CB8AC3E}">
        <p14:creationId xmlns="" xmlns:p14="http://schemas.microsoft.com/office/powerpoint/2010/main" val="253851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osoba, pozujący, grupa, stojące&#10;&#10;Opis wygenerowany przy bardzo wysokim poziomie pewności">
            <a:extLst>
              <a:ext uri="{FF2B5EF4-FFF2-40B4-BE49-F238E27FC236}">
                <a16:creationId xmlns="" xmlns:a16="http://schemas.microsoft.com/office/drawing/2014/main" id="{50470209-4469-4F7D-B190-41514FD15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" y="-33204"/>
            <a:ext cx="12190249" cy="68633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375812-2E8F-4A3E-AE72-DB41311D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>
                <a:solidFill>
                  <a:schemeClr val="bg1"/>
                </a:solidFill>
              </a:rPr>
              <a:t>a. </a:t>
            </a:r>
            <a:r>
              <a:rPr lang="pl-PL" sz="2800" b="1" err="1">
                <a:solidFill>
                  <a:schemeClr val="bg1"/>
                </a:solidFill>
              </a:rPr>
              <a:t>Teen</a:t>
            </a:r>
            <a:r>
              <a:rPr lang="pl-PL" sz="2800" b="1">
                <a:solidFill>
                  <a:schemeClr val="bg1"/>
                </a:solidFill>
              </a:rPr>
              <a:t> </a:t>
            </a:r>
            <a:r>
              <a:rPr lang="pl-PL" sz="2800" b="1" err="1">
                <a:solidFill>
                  <a:schemeClr val="bg1"/>
                </a:solidFill>
              </a:rPr>
              <a:t>wolf</a:t>
            </a:r>
            <a:r>
              <a:rPr lang="pl-PL" sz="2800" b="1">
                <a:solidFill>
                  <a:schemeClr val="bg1"/>
                </a:solidFill>
              </a:rPr>
              <a:t> </a:t>
            </a:r>
            <a:r>
              <a:rPr lang="en-US" b="1">
                <a:solidFill>
                  <a:schemeClr val="bg1"/>
                </a:solidFill>
              </a:rPr>
              <a:t/>
            </a:r>
            <a:br>
              <a:rPr lang="en-US" b="1">
                <a:solidFill>
                  <a:schemeClr val="bg1"/>
                </a:solidFill>
              </a:rPr>
            </a:br>
            <a:r>
              <a:rPr lang="pl-PL" sz="2800" b="1">
                <a:solidFill>
                  <a:schemeClr val="bg1"/>
                </a:solidFill>
              </a:rPr>
              <a:t>b. The act</a:t>
            </a:r>
            <a:br>
              <a:rPr lang="pl-PL" sz="2800" b="1">
                <a:solidFill>
                  <a:schemeClr val="bg1"/>
                </a:solidFill>
              </a:rPr>
            </a:br>
            <a:r>
              <a:rPr lang="pl-PL" sz="2800" b="1">
                <a:solidFill>
                  <a:schemeClr val="bg1"/>
                </a:solidFill>
              </a:rPr>
              <a:t>c. Bonding </a:t>
            </a:r>
            <a:endParaRPr lang="pl-PL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030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osoba, drzewo, zewnętrzne, stojące&#10;&#10;Opis wygenerowany przy bardzo wysokim poziomie pewności">
            <a:extLst>
              <a:ext uri="{FF2B5EF4-FFF2-40B4-BE49-F238E27FC236}">
                <a16:creationId xmlns="" xmlns:a16="http://schemas.microsoft.com/office/drawing/2014/main" id="{013C2DC5-97AA-42CC-9A30-E00EDF209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" y="-13230"/>
            <a:ext cx="12190676" cy="68723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4F216B-F02C-432C-A1CA-26FDAAFF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>
                <a:solidFill>
                  <a:schemeClr val="bg1"/>
                </a:solidFill>
              </a:rPr>
              <a:t>a. Breaking bed </a:t>
            </a:r>
            <a:br>
              <a:rPr lang="pl-PL" sz="2800" b="1">
                <a:solidFill>
                  <a:schemeClr val="bg1"/>
                </a:solidFill>
              </a:rPr>
            </a:br>
            <a:r>
              <a:rPr lang="pl-PL" sz="2800" b="1">
                <a:solidFill>
                  <a:schemeClr val="bg1"/>
                </a:solidFill>
              </a:rPr>
              <a:t>b. You</a:t>
            </a:r>
            <a:br>
              <a:rPr lang="pl-PL" sz="2800" b="1">
                <a:solidFill>
                  <a:schemeClr val="bg1"/>
                </a:solidFill>
              </a:rPr>
            </a:br>
            <a:r>
              <a:rPr lang="pl-PL" sz="2800" b="1">
                <a:solidFill>
                  <a:schemeClr val="bg1"/>
                </a:solidFill>
              </a:rPr>
              <a:t>c. Riverdale </a:t>
            </a:r>
            <a:endParaRPr lang="pl-PL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0250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czarny, obiekt, zegar, duży&#10;&#10;Opis wygenerowany przy wysokim poziomie pewności">
            <a:extLst>
              <a:ext uri="{FF2B5EF4-FFF2-40B4-BE49-F238E27FC236}">
                <a16:creationId xmlns="" xmlns:a16="http://schemas.microsoft.com/office/drawing/2014/main" id="{33C598B6-C640-4BC1-9F10-C8D2ACF0C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16" y="5379"/>
            <a:ext cx="12135732" cy="6854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3A6DF1-6AB8-41CF-968A-98436C76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823" y="642594"/>
            <a:ext cx="9556377" cy="5746376"/>
          </a:xfrm>
        </p:spPr>
        <p:txBody>
          <a:bodyPr>
            <a:normAutofit/>
          </a:bodyPr>
          <a:lstStyle/>
          <a:p>
            <a:r>
              <a:rPr lang="pl-PL" sz="6600" b="1" i="1"/>
              <a:t>Runda 3</a:t>
            </a:r>
            <a:br>
              <a:rPr lang="pl-PL" sz="6600" b="1" i="1"/>
            </a:br>
            <a:r>
              <a:rPr lang="pl-PL" sz="6600" b="1" i="1"/>
              <a:t>Seriale polskie</a:t>
            </a:r>
          </a:p>
        </p:txBody>
      </p:sp>
    </p:spTree>
    <p:extLst>
      <p:ext uri="{BB962C8B-B14F-4D97-AF65-F5344CB8AC3E}">
        <p14:creationId xmlns="" xmlns:p14="http://schemas.microsoft.com/office/powerpoint/2010/main" val="3048514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osoba, zewnętrzne, niebo, grupa&#10;&#10;Opis wygenerowany przy bardzo wysokim poziomie pewności">
            <a:extLst>
              <a:ext uri="{FF2B5EF4-FFF2-40B4-BE49-F238E27FC236}">
                <a16:creationId xmlns="" xmlns:a16="http://schemas.microsoft.com/office/drawing/2014/main" id="{3CA48DBF-8F6C-42D2-A89C-45E26AF65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62" y="-4267"/>
            <a:ext cx="12194723" cy="6890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4C4D72-41E0-4923-B5A7-3A972BCD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Barwy szczęścia</a:t>
            </a:r>
          </a:p>
        </p:txBody>
      </p:sp>
    </p:spTree>
    <p:extLst>
      <p:ext uri="{BB962C8B-B14F-4D97-AF65-F5344CB8AC3E}">
        <p14:creationId xmlns="" xmlns:p14="http://schemas.microsoft.com/office/powerpoint/2010/main" val="323362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6C798C6-5233-4CC3-B204-6F38F7FED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50" y="-3584"/>
            <a:ext cx="12154766" cy="6862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0FD9D8-3C87-4A05-B5B6-9BEC9772A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44" y="642594"/>
            <a:ext cx="11022956" cy="1371600"/>
          </a:xfrm>
        </p:spPr>
        <p:txBody>
          <a:bodyPr>
            <a:normAutofit fontScale="90000"/>
          </a:bodyPr>
          <a:lstStyle/>
          <a:p>
            <a:r>
              <a:rPr lang="pl-PL" b="1"/>
              <a:t>Pierwsza </a:t>
            </a:r>
            <a:br>
              <a:rPr lang="pl-PL" b="1"/>
            </a:br>
            <a:r>
              <a:rPr lang="pl-PL" b="1"/>
              <a:t>miłość</a:t>
            </a:r>
          </a:p>
        </p:txBody>
      </p:sp>
    </p:spTree>
    <p:extLst>
      <p:ext uri="{BB962C8B-B14F-4D97-AF65-F5344CB8AC3E}">
        <p14:creationId xmlns="" xmlns:p14="http://schemas.microsoft.com/office/powerpoint/2010/main" val="350350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zewnętrzne, osoba, drzewo, kobieta&#10;&#10;Opis wygenerowany przy bardzo wysokim poziomie pewności">
            <a:extLst>
              <a:ext uri="{FF2B5EF4-FFF2-40B4-BE49-F238E27FC236}">
                <a16:creationId xmlns="" xmlns:a16="http://schemas.microsoft.com/office/drawing/2014/main" id="{14F0AAD9-0B57-417C-A31F-DC1A97ADA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5" y="-4266"/>
            <a:ext cx="12177025" cy="6863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11ACBA-6E96-43DE-9C08-11AB21948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17" y="-1083962"/>
            <a:ext cx="10965083" cy="3098156"/>
          </a:xfrm>
        </p:spPr>
        <p:txBody>
          <a:bodyPr/>
          <a:lstStyle/>
          <a:p>
            <a:r>
              <a:rPr lang="pl-PL">
                <a:solidFill>
                  <a:schemeClr val="bg1"/>
                </a:solidFill>
              </a:rPr>
              <a:t>M jak miłość</a:t>
            </a:r>
          </a:p>
        </p:txBody>
      </p:sp>
    </p:spTree>
    <p:extLst>
      <p:ext uri="{BB962C8B-B14F-4D97-AF65-F5344CB8AC3E}">
        <p14:creationId xmlns="" xmlns:p14="http://schemas.microsoft.com/office/powerpoint/2010/main" val="167101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osoba, stół, grupa, wewnątrz&#10;&#10;Opis wygenerowany przy bardzo wysokim poziomie pewności">
            <a:extLst>
              <a:ext uri="{FF2B5EF4-FFF2-40B4-BE49-F238E27FC236}">
                <a16:creationId xmlns="" xmlns:a16="http://schemas.microsoft.com/office/drawing/2014/main" id="{24728CA9-6585-4D47-8782-EED9E6298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0" y="-4267"/>
            <a:ext cx="12564462" cy="69520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CE1631-48D0-4BC8-A8CC-87C5EDED1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" y="63860"/>
            <a:ext cx="11119412" cy="1950334"/>
          </a:xfrm>
        </p:spPr>
        <p:txBody>
          <a:bodyPr/>
          <a:lstStyle/>
          <a:p>
            <a:r>
              <a:rPr lang="pl-PL" b="1">
                <a:solidFill>
                  <a:schemeClr val="bg1"/>
                </a:solidFill>
              </a:rPr>
              <a:t>Na wspólnej</a:t>
            </a:r>
            <a:r>
              <a:rPr lang="pl-PL" b="1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280433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D070FD7-CD60-4431-A431-58A3DDDC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/>
              <a:t>Zasady: Quiz </a:t>
            </a:r>
            <a:r>
              <a:rPr lang="pl-PL" sz="3200" b="1" dirty="0" smtClean="0"/>
              <a:t>SKŁADA SIĘ Z </a:t>
            </a:r>
            <a:r>
              <a:rPr lang="pl-PL" sz="3200" b="1" dirty="0"/>
              <a:t>6 rund. Uczestnicy mają chwilę na zastanowienie się nad odpowiedzią. Osoba, która pierwsza zgłosi </a:t>
            </a:r>
            <a:r>
              <a:rPr lang="pl-PL" sz="3200" b="1" dirty="0" smtClean="0"/>
              <a:t>się,</a:t>
            </a:r>
            <a:r>
              <a:rPr lang="pl-PL" sz="3200" b="1" dirty="0"/>
              <a:t> odpowiada na pytanie.  po </a:t>
            </a:r>
            <a:r>
              <a:rPr lang="pl-PL" sz="3200" b="1" dirty="0" smtClean="0"/>
              <a:t>5. </a:t>
            </a:r>
            <a:r>
              <a:rPr lang="pl-PL" sz="3200" b="1" dirty="0"/>
              <a:t>rundzie uczestnicy przeliczają punkty. Dwie osoby </a:t>
            </a:r>
            <a:r>
              <a:rPr lang="pl-PL" sz="3200" b="1"/>
              <a:t>z </a:t>
            </a:r>
            <a:r>
              <a:rPr lang="pl-PL" sz="3200" b="1" smtClean="0"/>
              <a:t> największą</a:t>
            </a:r>
            <a:r>
              <a:rPr lang="pl-PL" sz="3200" b="1" dirty="0"/>
              <a:t>  liczbą punktów przechodzą do rundy finałowej. Powodzenia!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656A5F63-4117-4033-9E5E-53DD1CE6D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680362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osoba, budynek, zewnętrzne, następne&#10;&#10;Opis wygenerowany przy bardzo wysokim poziomie pewności">
            <a:extLst>
              <a:ext uri="{FF2B5EF4-FFF2-40B4-BE49-F238E27FC236}">
                <a16:creationId xmlns="" xmlns:a16="http://schemas.microsoft.com/office/drawing/2014/main" id="{13333D03-32F3-43DD-AB68-ECA965F86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549" y="-2406"/>
            <a:ext cx="12196642" cy="6859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313795-9CB2-4AA6-9110-C0F19AA9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09" y="-823532"/>
            <a:ext cx="10839691" cy="2837726"/>
          </a:xfrm>
        </p:spPr>
        <p:txBody>
          <a:bodyPr/>
          <a:lstStyle/>
          <a:p>
            <a:r>
              <a:rPr lang="pl-PL" b="1">
                <a:solidFill>
                  <a:schemeClr val="bg1"/>
                </a:solidFill>
              </a:rPr>
              <a:t>Zakochani po uszy</a:t>
            </a:r>
            <a:r>
              <a:rPr lang="pl-PL" b="1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288036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czarny, obiekt, zegar, duży&#10;&#10;Opis wygenerowany przy wysokim poziomie pewności">
            <a:extLst>
              <a:ext uri="{FF2B5EF4-FFF2-40B4-BE49-F238E27FC236}">
                <a16:creationId xmlns="" xmlns:a16="http://schemas.microsoft.com/office/drawing/2014/main" id="{79C58D5D-7639-4283-B1DE-7D19BC304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8" y="-4437"/>
            <a:ext cx="12110255" cy="6659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1065C7-C362-402E-AF0A-44D14855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405" y="642594"/>
            <a:ext cx="7922795" cy="5372100"/>
          </a:xfrm>
        </p:spPr>
        <p:txBody>
          <a:bodyPr>
            <a:normAutofit/>
          </a:bodyPr>
          <a:lstStyle/>
          <a:p>
            <a:r>
              <a:rPr lang="pl-PL" sz="5400" b="1"/>
              <a:t>Runda 4 </a:t>
            </a:r>
            <a:br>
              <a:rPr lang="pl-PL" sz="5400" b="1"/>
            </a:br>
            <a:r>
              <a:rPr lang="pl-PL" sz="5400" b="1"/>
              <a:t>Aktorzy</a:t>
            </a:r>
            <a:r>
              <a:rPr lang="pl-PL" b="1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1727354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BFCBDEB9-EBBA-4B5D-AA94-F15F969C0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82" y="-2405"/>
            <a:ext cx="12193737" cy="6859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913701-1650-4B77-92C0-177EC7710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898515"/>
            <a:ext cx="10058400" cy="3567363"/>
          </a:xfrm>
        </p:spPr>
        <p:txBody>
          <a:bodyPr/>
          <a:lstStyle/>
          <a:p>
            <a:r>
              <a:rPr lang="pl-PL" b="1">
                <a:solidFill>
                  <a:schemeClr val="bg1"/>
                </a:solidFill>
              </a:rPr>
              <a:t>Andrzej Grabowski</a:t>
            </a:r>
            <a:r>
              <a:rPr lang="pl-PL" b="1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218792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osoba, mężczyzna, ściana, wewnątrz&#10;&#10;Opis wygenerowany przy bardzo wysokim poziomie pewności">
            <a:extLst>
              <a:ext uri="{FF2B5EF4-FFF2-40B4-BE49-F238E27FC236}">
                <a16:creationId xmlns="" xmlns:a16="http://schemas.microsoft.com/office/drawing/2014/main" id="{9E351D75-D0D1-4CE7-8C23-794040413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5" y="-2406"/>
            <a:ext cx="12173684" cy="6859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709D71-738D-4ACB-BFA4-0EA865538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Rayn Gosling </a:t>
            </a:r>
          </a:p>
        </p:txBody>
      </p:sp>
    </p:spTree>
    <p:extLst>
      <p:ext uri="{BB962C8B-B14F-4D97-AF65-F5344CB8AC3E}">
        <p14:creationId xmlns="" xmlns:p14="http://schemas.microsoft.com/office/powerpoint/2010/main" val="281443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osoba, mężczyzna, wewnątrz, ściana&#10;&#10;Opis wygenerowany przy bardzo wysokim poziomie pewności">
            <a:extLst>
              <a:ext uri="{FF2B5EF4-FFF2-40B4-BE49-F238E27FC236}">
                <a16:creationId xmlns="" xmlns:a16="http://schemas.microsoft.com/office/drawing/2014/main" id="{A205573E-EF85-4955-9FE5-0D423F466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837" y="-2406"/>
            <a:ext cx="12227726" cy="6859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35AFC8-1874-434D-863A-223DEB93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err="1">
                <a:solidFill>
                  <a:schemeClr val="bg1"/>
                </a:solidFill>
              </a:rPr>
              <a:t>Vin</a:t>
            </a:r>
            <a:r>
              <a:rPr lang="pl-PL" b="1">
                <a:solidFill>
                  <a:schemeClr val="bg1"/>
                </a:solidFill>
              </a:rPr>
              <a:t> Diesel</a:t>
            </a:r>
          </a:p>
        </p:txBody>
      </p:sp>
    </p:spTree>
    <p:extLst>
      <p:ext uri="{BB962C8B-B14F-4D97-AF65-F5344CB8AC3E}">
        <p14:creationId xmlns="" xmlns:p14="http://schemas.microsoft.com/office/powerpoint/2010/main" val="112306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osoba, ściana, mężczyzna, krawat&#10;&#10;Opis wygenerowany przy bardzo wysokim poziomie pewności">
            <a:extLst>
              <a:ext uri="{FF2B5EF4-FFF2-40B4-BE49-F238E27FC236}">
                <a16:creationId xmlns="" xmlns:a16="http://schemas.microsoft.com/office/drawing/2014/main" id="{A3749720-673F-4872-96D6-BF4D40776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33" y="-2406"/>
            <a:ext cx="12271847" cy="6859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7D4393-3FDB-46D2-AE9E-F65FFD85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304771"/>
            <a:ext cx="10058400" cy="3252485"/>
          </a:xfrm>
        </p:spPr>
        <p:txBody>
          <a:bodyPr/>
          <a:lstStyle/>
          <a:p>
            <a:r>
              <a:rPr lang="pl-PL" b="1">
                <a:solidFill>
                  <a:schemeClr val="bg1"/>
                </a:solidFill>
              </a:rPr>
              <a:t>Bartosz Żukowski </a:t>
            </a:r>
          </a:p>
        </p:txBody>
      </p:sp>
    </p:spTree>
    <p:extLst>
      <p:ext uri="{BB962C8B-B14F-4D97-AF65-F5344CB8AC3E}">
        <p14:creationId xmlns="" xmlns:p14="http://schemas.microsoft.com/office/powerpoint/2010/main" val="44176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osoba, mężczyzna, krawat, kostium&#10;&#10;Opis wygenerowany przy bardzo wysokim poziomie pewności">
            <a:extLst>
              <a:ext uri="{FF2B5EF4-FFF2-40B4-BE49-F238E27FC236}">
                <a16:creationId xmlns="" xmlns:a16="http://schemas.microsoft.com/office/drawing/2014/main" id="{9FACDFAE-CBF3-48D4-8316-EBAC62687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" y="387"/>
            <a:ext cx="12189838" cy="6893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B09D59-81C9-46E5-A1FA-35F5BAABE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>
                <a:solidFill>
                  <a:schemeClr val="bg1"/>
                </a:solidFill>
              </a:rPr>
              <a:t>Tom Hanks </a:t>
            </a:r>
          </a:p>
        </p:txBody>
      </p:sp>
    </p:spTree>
    <p:extLst>
      <p:ext uri="{BB962C8B-B14F-4D97-AF65-F5344CB8AC3E}">
        <p14:creationId xmlns="" xmlns:p14="http://schemas.microsoft.com/office/powerpoint/2010/main" val="346129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czarny, obiekt, zegar, duży&#10;&#10;Opis wygenerowany przy wysokim poziomie pewności">
            <a:extLst>
              <a:ext uri="{FF2B5EF4-FFF2-40B4-BE49-F238E27FC236}">
                <a16:creationId xmlns="" xmlns:a16="http://schemas.microsoft.com/office/drawing/2014/main" id="{3F1F41EC-B2EF-4535-859E-A5D1361EF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4" y="-355"/>
            <a:ext cx="12119392" cy="6755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342464-F622-4DA9-A89E-6CF16BEC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055995"/>
          </a:xfrm>
        </p:spPr>
        <p:txBody>
          <a:bodyPr>
            <a:normAutofit/>
          </a:bodyPr>
          <a:lstStyle/>
          <a:p>
            <a:r>
              <a:rPr lang="pl-PL" sz="6600" b="1"/>
              <a:t>Runda finałowa </a:t>
            </a:r>
          </a:p>
        </p:txBody>
      </p:sp>
    </p:spTree>
    <p:extLst>
      <p:ext uri="{BB962C8B-B14F-4D97-AF65-F5344CB8AC3E}">
        <p14:creationId xmlns="" xmlns:p14="http://schemas.microsoft.com/office/powerpoint/2010/main" val="2182446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5D448780-2104-4AAC-AF92-C9AA05E12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121" y="-150118"/>
            <a:ext cx="12596647" cy="7103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9E5170-DE33-4F34-B848-6C5843BD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>
                <a:solidFill>
                  <a:schemeClr val="bg1"/>
                </a:solidFill>
              </a:rPr>
              <a:t>Jak nazywali się główni bohaterowie "Titanic"</a:t>
            </a:r>
            <a:r>
              <a:rPr lang="pl-PL" b="1" dirty="0">
                <a:solidFill>
                  <a:schemeClr val="bg1"/>
                </a:solidFill>
              </a:rPr>
              <a:t>?</a:t>
            </a:r>
            <a:r>
              <a:rPr lang="pl-PL" dirty="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0062930-474C-4537-BABF-88213848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7903" y="3959947"/>
            <a:ext cx="6397297" cy="2075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400" b="1">
                <a:solidFill>
                  <a:schemeClr val="bg1"/>
                </a:solidFill>
              </a:rPr>
              <a:t>Jack, </a:t>
            </a:r>
            <a:r>
              <a:rPr lang="pl-PL" sz="5400" b="1" err="1">
                <a:solidFill>
                  <a:schemeClr val="bg1"/>
                </a:solidFill>
              </a:rPr>
              <a:t>Rose</a:t>
            </a:r>
            <a:r>
              <a:rPr lang="pl-PL" sz="5400" b="1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10937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8" descr="Obraz zawierający czarny, obiekt, zegar, duży&#10;&#10;Opis wygenerowany przy wysokim poziomie pewności">
            <a:extLst>
              <a:ext uri="{FF2B5EF4-FFF2-40B4-BE49-F238E27FC236}">
                <a16:creationId xmlns="" xmlns:a16="http://schemas.microsoft.com/office/drawing/2014/main" id="{CBE2E429-F9B3-4437-9A6F-41865E471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" y="-2405"/>
            <a:ext cx="12194712" cy="685960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1C699B3-2E55-449D-8815-E4C9D5015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9" y="642594"/>
            <a:ext cx="10461811" cy="5495364"/>
          </a:xfrm>
        </p:spPr>
        <p:txBody>
          <a:bodyPr>
            <a:normAutofit/>
          </a:bodyPr>
          <a:lstStyle/>
          <a:p>
            <a:r>
              <a:rPr lang="pl-PL" sz="7200" b="1" i="1"/>
              <a:t>             Runda 1</a:t>
            </a:r>
            <a:br>
              <a:rPr lang="pl-PL" sz="7200" b="1" i="1"/>
            </a:br>
            <a:r>
              <a:rPr lang="pl-PL" sz="7200" b="1" i="1"/>
              <a:t>        Co to za film?</a:t>
            </a:r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617879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2" descr="Obraz zawierający woda, osoba, zewnętrzne, łódź&#10;&#10;Opis wygenerowany przy bardzo wysokim poziomie pewności">
            <a:extLst>
              <a:ext uri="{FF2B5EF4-FFF2-40B4-BE49-F238E27FC236}">
                <a16:creationId xmlns="" xmlns:a16="http://schemas.microsoft.com/office/drawing/2014/main" id="{5A347B7B-65F9-4B7E-B035-B6AADC6C1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28" y="4403"/>
            <a:ext cx="12179145" cy="685960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CDEA6DF-BC3E-48B2-BFFD-52C3854AC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212" y="-700932"/>
            <a:ext cx="5629835" cy="4176373"/>
          </a:xfrm>
        </p:spPr>
        <p:txBody>
          <a:bodyPr/>
          <a:lstStyle/>
          <a:p>
            <a:pPr algn="just"/>
            <a:r>
              <a:rPr lang="pl-PL" sz="3200" b="1">
                <a:solidFill>
                  <a:schemeClr val="tx1"/>
                </a:solidFill>
              </a:rPr>
              <a:t>Gwiazd naszych wina </a:t>
            </a:r>
          </a:p>
        </p:txBody>
      </p:sp>
    </p:spTree>
    <p:extLst>
      <p:ext uri="{BB962C8B-B14F-4D97-AF65-F5344CB8AC3E}">
        <p14:creationId xmlns="" xmlns:p14="http://schemas.microsoft.com/office/powerpoint/2010/main" val="170756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woda, osoba, zewnętrzne, młode&#10;&#10;Opis wygenerowany przy bardzo wysokim poziomie pewności">
            <a:extLst>
              <a:ext uri="{FF2B5EF4-FFF2-40B4-BE49-F238E27FC236}">
                <a16:creationId xmlns="" xmlns:a16="http://schemas.microsoft.com/office/drawing/2014/main" id="{60106FE9-3D5B-4968-BFDD-8567A634A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95" y="5380"/>
            <a:ext cx="12194790" cy="6854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2D41FC-607D-466C-BEF1-6302B300C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After</a:t>
            </a:r>
            <a:r>
              <a:rPr lang="pl-PL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215512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osoba, tenis&#10;&#10;Opis wygenerowany przy wysokim poziomie pewności">
            <a:extLst>
              <a:ext uri="{FF2B5EF4-FFF2-40B4-BE49-F238E27FC236}">
                <a16:creationId xmlns="" xmlns:a16="http://schemas.microsoft.com/office/drawing/2014/main" id="{4A45DAE8-7EE7-4EC2-8FFE-434D298D3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4795" y="-186852"/>
            <a:ext cx="12556572" cy="70475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306349-345C-41D1-87EC-235191433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>
                <a:solidFill>
                  <a:schemeClr val="bg1"/>
                </a:solidFill>
              </a:rPr>
              <a:t>Underdog</a:t>
            </a:r>
          </a:p>
        </p:txBody>
      </p:sp>
    </p:spTree>
    <p:extLst>
      <p:ext uri="{BB962C8B-B14F-4D97-AF65-F5344CB8AC3E}">
        <p14:creationId xmlns="" xmlns:p14="http://schemas.microsoft.com/office/powerpoint/2010/main" val="127153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osoba, mundur wojskowy, mężczyzna, odzież&#10;&#10;Opis wygenerowany przy bardzo wysokim poziomie pewności">
            <a:extLst>
              <a:ext uri="{FF2B5EF4-FFF2-40B4-BE49-F238E27FC236}">
                <a16:creationId xmlns="" xmlns:a16="http://schemas.microsoft.com/office/drawing/2014/main" id="{799645C4-FF3A-475A-B3BA-DD4A05D04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44" y="94050"/>
            <a:ext cx="12525274" cy="6528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91EED8-6DE2-4BE5-BBFF-6E536467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>
                <a:solidFill>
                  <a:schemeClr val="bg1"/>
                </a:solidFill>
              </a:rPr>
              <a:t>Zielona mila</a:t>
            </a:r>
            <a:r>
              <a:rPr lang="pl-PL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77984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A6F49213-D4D1-4258-988D-1EB7524AC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3" y="-4267"/>
            <a:ext cx="12188155" cy="6854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93767C-33EE-4D32-9D86-41851F8BB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>
                <a:solidFill>
                  <a:schemeClr val="bg1"/>
                </a:solidFill>
              </a:rPr>
              <a:t>W blasku nocy</a:t>
            </a:r>
            <a:r>
              <a:rPr lang="pl-PL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145283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Obraz zawierający czarny, obiekt, zegar, duży&#10;&#10;Opis wygenerowany przy wysokim poziomie pewności">
            <a:extLst>
              <a:ext uri="{FF2B5EF4-FFF2-40B4-BE49-F238E27FC236}">
                <a16:creationId xmlns="" xmlns:a16="http://schemas.microsoft.com/office/drawing/2014/main" id="{63090C86-589B-4F1C-80EE-9B5ACE030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44" y="-1905"/>
            <a:ext cx="12198487" cy="6856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E957F0-EA1F-46CD-A53A-9812E317B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69" y="1461744"/>
            <a:ext cx="12108781" cy="5038725"/>
          </a:xfrm>
        </p:spPr>
        <p:txBody>
          <a:bodyPr>
            <a:normAutofit/>
          </a:bodyPr>
          <a:lstStyle/>
          <a:p>
            <a:r>
              <a:rPr lang="pl-PL" sz="6000" b="1" i="1"/>
              <a:t>           </a:t>
            </a:r>
            <a:r>
              <a:rPr lang="pl-PL" sz="6600" b="1" i="1"/>
              <a:t>Runda</a:t>
            </a:r>
            <a:r>
              <a:rPr lang="pl-PL" sz="6600" i="1"/>
              <a:t> </a:t>
            </a:r>
            <a:r>
              <a:rPr lang="pl-PL" sz="6600" b="1" i="1"/>
              <a:t>2</a:t>
            </a:r>
            <a:br>
              <a:rPr lang="pl-PL" sz="6600" b="1" i="1"/>
            </a:br>
            <a:r>
              <a:rPr lang="pl-PL" sz="6600" b="1" i="1"/>
              <a:t>Seriale zagraniczne </a:t>
            </a:r>
            <a:r>
              <a:rPr lang="pl-PL" sz="6000" b="1" i="1"/>
              <a:t/>
            </a:r>
            <a:br>
              <a:rPr lang="pl-PL" sz="6000" b="1" i="1"/>
            </a:br>
            <a:endParaRPr lang="pl-PL" sz="6000" b="1" i="1"/>
          </a:p>
        </p:txBody>
      </p:sp>
    </p:spTree>
    <p:extLst>
      <p:ext uri="{BB962C8B-B14F-4D97-AF65-F5344CB8AC3E}">
        <p14:creationId xmlns="" xmlns:p14="http://schemas.microsoft.com/office/powerpoint/2010/main" val="3415335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0</TotalTime>
  <Words>95</Words>
  <Application>Microsoft Office PowerPoint</Application>
  <PresentationFormat>Niestandardowy</PresentationFormat>
  <Paragraphs>29</Paragraphs>
  <Slides>28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Savon</vt:lpstr>
      <vt:lpstr>Quiz FILMOWY</vt:lpstr>
      <vt:lpstr>Zasady: Quiz SKŁADA SIĘ Z 6 rund. Uczestnicy mają chwilę na zastanowienie się nad odpowiedzią. Osoba, która pierwsza zgłosi się, odpowiada na pytanie.  po 5. rundzie uczestnicy przeliczają punkty. Dwie osoby z  największą  liczbą punktów przechodzą do rundy finałowej. Powodzenia!</vt:lpstr>
      <vt:lpstr>             Runda 1         Co to za film?</vt:lpstr>
      <vt:lpstr>Gwiazd naszych wina </vt:lpstr>
      <vt:lpstr>After </vt:lpstr>
      <vt:lpstr>Underdog</vt:lpstr>
      <vt:lpstr>Zielona mila </vt:lpstr>
      <vt:lpstr>W blasku nocy </vt:lpstr>
      <vt:lpstr>           Runda 2 Seriale zagraniczne  </vt:lpstr>
      <vt:lpstr>a. The 100 b. Pamiętnik wampirów  c. Supernatural     </vt:lpstr>
      <vt:lpstr>a. Gra o tron b. Mr. Robot  c. Big mouth </vt:lpstr>
      <vt:lpstr>a. Lucyfer  b. Pretty little liars  c. Mirror </vt:lpstr>
      <vt:lpstr>a. Teen wolf  b. The act c. Bonding </vt:lpstr>
      <vt:lpstr>a. Breaking bed  b. You c. Riverdale </vt:lpstr>
      <vt:lpstr>Runda 3 Seriale polskie</vt:lpstr>
      <vt:lpstr>Barwy szczęścia</vt:lpstr>
      <vt:lpstr>Pierwsza  miłość</vt:lpstr>
      <vt:lpstr>M jak miłość</vt:lpstr>
      <vt:lpstr>Na wspólnej </vt:lpstr>
      <vt:lpstr>Zakochani po uszy </vt:lpstr>
      <vt:lpstr>Runda 4  Aktorzy </vt:lpstr>
      <vt:lpstr>Andrzej Grabowski </vt:lpstr>
      <vt:lpstr>Rayn Gosling </vt:lpstr>
      <vt:lpstr>Vin Diesel</vt:lpstr>
      <vt:lpstr>Bartosz Żukowski </vt:lpstr>
      <vt:lpstr>Tom Hanks </vt:lpstr>
      <vt:lpstr>Runda finałowa </vt:lpstr>
      <vt:lpstr>Jak nazywali się główni bohaterowie "Titanic"?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Wiesia</cp:lastModifiedBy>
  <cp:revision>59</cp:revision>
  <dcterms:created xsi:type="dcterms:W3CDTF">2014-09-12T02:12:20Z</dcterms:created>
  <dcterms:modified xsi:type="dcterms:W3CDTF">2019-05-23T12:15:08Z</dcterms:modified>
</cp:coreProperties>
</file>